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0.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1.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ags/tag12.xml" ContentType="application/vnd.openxmlformats-officedocument.presentationml.tags+xml"/>
  <Override PartName="/ppt/charts/chart7.xml" ContentType="application/vnd.openxmlformats-officedocument.drawingml.chart+xml"/>
  <Override PartName="/ppt/tags/tag13.xml" ContentType="application/vnd.openxmlformats-officedocument.presentationml.tags+xml"/>
  <Override PartName="/ppt/notesSlides/notesSlide5.xml" ContentType="application/vnd.openxmlformats-officedocument.presentationml.notesSlid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tags/tag14.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tags/tag15.xml" ContentType="application/vnd.openxmlformats-officedocument.presentationml.tags+xml"/>
  <Override PartName="/ppt/notesSlides/notesSlide7.xml" ContentType="application/vnd.openxmlformats-officedocument.presentationml.notesSlid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xml" ContentType="application/vnd.openxmlformats-officedocument.themeOverride+xml"/>
  <Override PartName="/ppt/tags/tag16.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7.xml" ContentType="application/vnd.openxmlformats-officedocument.presentationml.tags+xml"/>
  <Override PartName="/ppt/notesSlides/notesSlide10.xml" ContentType="application/vnd.openxmlformats-officedocument.presentationml.notesSlid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2.xml" ContentType="application/vnd.openxmlformats-officedocument.themeOverride+xml"/>
  <Override PartName="/ppt/tags/tag18.xml" ContentType="application/vnd.openxmlformats-officedocument.presentationml.tags+xml"/>
  <Override PartName="/ppt/notesSlides/notesSlide11.xml" ContentType="application/vnd.openxmlformats-officedocument.presentationml.notesSlide+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3.xml" ContentType="application/vnd.openxmlformats-officedocument.themeOverride+xml"/>
  <Override PartName="/ppt/tags/tag19.xml" ContentType="application/vnd.openxmlformats-officedocument.presentationml.tags+xml"/>
  <Override PartName="/ppt/notesSlides/notesSlide12.xml" ContentType="application/vnd.openxmlformats-officedocument.presentationml.notesSlide+xml"/>
  <Override PartName="/ppt/tags/tag20.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4"/>
  </p:sldMasterIdLst>
  <p:notesMasterIdLst>
    <p:notesMasterId r:id="rId25"/>
  </p:notesMasterIdLst>
  <p:handoutMasterIdLst>
    <p:handoutMasterId r:id="rId26"/>
  </p:handoutMasterIdLst>
  <p:sldIdLst>
    <p:sldId id="272" r:id="rId5"/>
    <p:sldId id="1504" r:id="rId6"/>
    <p:sldId id="591" r:id="rId7"/>
    <p:sldId id="318" r:id="rId8"/>
    <p:sldId id="557" r:id="rId9"/>
    <p:sldId id="1827" r:id="rId10"/>
    <p:sldId id="1502" r:id="rId11"/>
    <p:sldId id="492" r:id="rId12"/>
    <p:sldId id="1853" r:id="rId13"/>
    <p:sldId id="1503" r:id="rId14"/>
    <p:sldId id="1852" r:id="rId15"/>
    <p:sldId id="1429" r:id="rId16"/>
    <p:sldId id="1850" r:id="rId17"/>
    <p:sldId id="505" r:id="rId18"/>
    <p:sldId id="503" r:id="rId19"/>
    <p:sldId id="504" r:id="rId20"/>
    <p:sldId id="1563" r:id="rId21"/>
    <p:sldId id="562" r:id="rId22"/>
    <p:sldId id="1425" r:id="rId23"/>
    <p:sldId id="1777" r:id="rId24"/>
  </p:sldIdLst>
  <p:sldSz cx="12192000" cy="6858000"/>
  <p:notesSz cx="6858000" cy="933450"/>
  <p:custShowLst>
    <p:custShow name="Format Guide Workshop" id="0">
      <p:sldLst/>
    </p:custShow>
  </p:custShowLst>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AST assessment" id="{387B0091-4BBD-4FFD-8BFC-C8782A4C7C91}">
          <p14:sldIdLst>
            <p14:sldId id="272"/>
          </p14:sldIdLst>
        </p14:section>
        <p14:section name="Executive summary" id="{B381F354-96F1-4569-88F3-DFFAD694E002}">
          <p14:sldIdLst>
            <p14:sldId id="1504"/>
            <p14:sldId id="591"/>
            <p14:sldId id="318"/>
          </p14:sldIdLst>
        </p14:section>
        <p14:section name="Results for" id="{3859DC45-2725-4C24-B825-CA97682D62D1}">
          <p14:sldIdLst>
            <p14:sldId id="557"/>
            <p14:sldId id="1827"/>
            <p14:sldId id="1502"/>
            <p14:sldId id="492"/>
            <p14:sldId id="1853"/>
            <p14:sldId id="1503"/>
            <p14:sldId id="1852"/>
            <p14:sldId id="1429"/>
            <p14:sldId id="1850"/>
            <p14:sldId id="505"/>
            <p14:sldId id="503"/>
            <p14:sldId id="504"/>
            <p14:sldId id="1563"/>
            <p14:sldId id="562"/>
            <p14:sldId id="1425"/>
            <p14:sldId id="1777"/>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jendra Parande" initials="RP" lastIdx="1" clrIdx="0">
    <p:extLst>
      <p:ext uri="{19B8F6BF-5375-455C-9EA6-DF929625EA0E}">
        <p15:presenceInfo xmlns:p15="http://schemas.microsoft.com/office/powerpoint/2012/main" userId="S::r.parande@castsoftware.com::0dee1f82-fe17-4295-b12e-6c3c7cb5510f" providerId="AD"/>
      </p:ext>
    </p:extLst>
  </p:cmAuthor>
  <p:cmAuthor id="2" name="Manish Sharma" initials="MS" lastIdx="2" clrIdx="1">
    <p:extLst>
      <p:ext uri="{19B8F6BF-5375-455C-9EA6-DF929625EA0E}">
        <p15:presenceInfo xmlns:p15="http://schemas.microsoft.com/office/powerpoint/2012/main" userId="S::m.sharma@castsoftware.com::97d895ad-8d7a-4884-8c18-743afd731b6f" providerId="AD"/>
      </p:ext>
    </p:extLst>
  </p:cmAuthor>
  <p:cmAuthor id="3" name="Gurunand" initials="G" lastIdx="1" clrIdx="2">
    <p:extLst>
      <p:ext uri="{19B8F6BF-5375-455C-9EA6-DF929625EA0E}">
        <p15:presenceInfo xmlns:p15="http://schemas.microsoft.com/office/powerpoint/2012/main" userId="Gurunan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B698"/>
    <a:srgbClr val="FDA110"/>
    <a:srgbClr val="44546A"/>
    <a:srgbClr val="CF7600"/>
    <a:srgbClr val="99CC00"/>
    <a:srgbClr val="6890A8"/>
    <a:srgbClr val="638DA5"/>
    <a:srgbClr val="527589"/>
    <a:srgbClr val="B8C9D3"/>
    <a:srgbClr val="F4D4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2EC9E3-DCE5-4E37-B931-F80E27EA0F43}" v="81" dt="2021-08-11T19:58:06.785"/>
    <p1510:client id="{7F47FE6C-66E1-44DD-9378-D5FBEEC7082A}" v="23" dt="2021-08-11T19:56:21.91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778" y="58"/>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gs" Target="tags/tag1.xml"/><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Sharma" userId="97d895ad-8d7a-4884-8c18-743afd731b6f" providerId="ADAL" clId="{222EC9E3-DCE5-4E37-B931-F80E27EA0F43}"/>
    <pc:docChg chg="undo custSel modSld modMainMaster">
      <pc:chgData name="Manish Sharma" userId="97d895ad-8d7a-4884-8c18-743afd731b6f" providerId="ADAL" clId="{222EC9E3-DCE5-4E37-B931-F80E27EA0F43}" dt="2021-08-11T19:58:06.786" v="298" actId="700"/>
      <pc:docMkLst>
        <pc:docMk/>
      </pc:docMkLst>
      <pc:sldChg chg="modSp mod modClrScheme chgLayout">
        <pc:chgData name="Manish Sharma" userId="97d895ad-8d7a-4884-8c18-743afd731b6f" providerId="ADAL" clId="{222EC9E3-DCE5-4E37-B931-F80E27EA0F43}" dt="2021-08-11T19:40:00.986" v="251" actId="700"/>
        <pc:sldMkLst>
          <pc:docMk/>
          <pc:sldMk cId="2478486860" sldId="318"/>
        </pc:sldMkLst>
        <pc:spChg chg="mod ord">
          <ac:chgData name="Manish Sharma" userId="97d895ad-8d7a-4884-8c18-743afd731b6f" providerId="ADAL" clId="{222EC9E3-DCE5-4E37-B931-F80E27EA0F43}" dt="2021-08-11T19:40:00.986" v="251" actId="700"/>
          <ac:spMkLst>
            <pc:docMk/>
            <pc:sldMk cId="2478486860" sldId="318"/>
            <ac:spMk id="2" creationId="{00000000-0000-0000-0000-000000000000}"/>
          </ac:spMkLst>
        </pc:spChg>
      </pc:sldChg>
      <pc:sldChg chg="addSp delSp modSp mod chgLayout">
        <pc:chgData name="Manish Sharma" userId="97d895ad-8d7a-4884-8c18-743afd731b6f" providerId="ADAL" clId="{222EC9E3-DCE5-4E37-B931-F80E27EA0F43}" dt="2021-08-11T19:47:42.543" v="273"/>
        <pc:sldMkLst>
          <pc:docMk/>
          <pc:sldMk cId="2762800380" sldId="448"/>
        </pc:sldMkLst>
        <pc:spChg chg="mod ord">
          <ac:chgData name="Manish Sharma" userId="97d895ad-8d7a-4884-8c18-743afd731b6f" providerId="ADAL" clId="{222EC9E3-DCE5-4E37-B931-F80E27EA0F43}" dt="2021-08-11T19:37:19.588" v="229" actId="700"/>
          <ac:spMkLst>
            <pc:docMk/>
            <pc:sldMk cId="2762800380" sldId="448"/>
            <ac:spMk id="2" creationId="{00000000-0000-0000-0000-000000000000}"/>
          </ac:spMkLst>
        </pc:spChg>
        <pc:spChg chg="add mod">
          <ac:chgData name="Manish Sharma" userId="97d895ad-8d7a-4884-8c18-743afd731b6f" providerId="ADAL" clId="{222EC9E3-DCE5-4E37-B931-F80E27EA0F43}" dt="2021-08-11T19:47:37.301" v="271"/>
          <ac:spMkLst>
            <pc:docMk/>
            <pc:sldMk cId="2762800380" sldId="448"/>
            <ac:spMk id="42" creationId="{1BD4ABCA-5D08-40FC-9B7E-94E1B9AA1E6F}"/>
          </ac:spMkLst>
        </pc:spChg>
        <pc:spChg chg="add mod">
          <ac:chgData name="Manish Sharma" userId="97d895ad-8d7a-4884-8c18-743afd731b6f" providerId="ADAL" clId="{222EC9E3-DCE5-4E37-B931-F80E27EA0F43}" dt="2021-08-11T19:47:37.301" v="271"/>
          <ac:spMkLst>
            <pc:docMk/>
            <pc:sldMk cId="2762800380" sldId="448"/>
            <ac:spMk id="47" creationId="{8ECD9B84-3447-4B4E-AE5A-A2F92E5E5F34}"/>
          </ac:spMkLst>
        </pc:spChg>
        <pc:spChg chg="add del mod">
          <ac:chgData name="Manish Sharma" userId="97d895ad-8d7a-4884-8c18-743afd731b6f" providerId="ADAL" clId="{222EC9E3-DCE5-4E37-B931-F80E27EA0F43}" dt="2021-08-11T19:47:42.543" v="273"/>
          <ac:spMkLst>
            <pc:docMk/>
            <pc:sldMk cId="2762800380" sldId="448"/>
            <ac:spMk id="48" creationId="{BE5C8122-CDD7-4DB2-A397-453746AC6AEF}"/>
          </ac:spMkLst>
        </pc:spChg>
        <pc:spChg chg="add del mod">
          <ac:chgData name="Manish Sharma" userId="97d895ad-8d7a-4884-8c18-743afd731b6f" providerId="ADAL" clId="{222EC9E3-DCE5-4E37-B931-F80E27EA0F43}" dt="2021-08-11T19:47:42.543" v="273"/>
          <ac:spMkLst>
            <pc:docMk/>
            <pc:sldMk cId="2762800380" sldId="448"/>
            <ac:spMk id="50" creationId="{BDE28C4D-FEFD-4204-83F5-78FF25540B0B}"/>
          </ac:spMkLst>
        </pc:spChg>
        <pc:picChg chg="ord">
          <ac:chgData name="Manish Sharma" userId="97d895ad-8d7a-4884-8c18-743afd731b6f" providerId="ADAL" clId="{222EC9E3-DCE5-4E37-B931-F80E27EA0F43}" dt="2021-08-11T19:37:36.104" v="230" actId="167"/>
          <ac:picMkLst>
            <pc:docMk/>
            <pc:sldMk cId="2762800380" sldId="448"/>
            <ac:picMk id="3" creationId="{E110ADFF-FFC7-4EDC-AA76-DC8EC21D8374}"/>
          </ac:picMkLst>
        </pc:picChg>
        <pc:picChg chg="add mod">
          <ac:chgData name="Manish Sharma" userId="97d895ad-8d7a-4884-8c18-743afd731b6f" providerId="ADAL" clId="{222EC9E3-DCE5-4E37-B931-F80E27EA0F43}" dt="2021-08-11T19:47:37.301" v="271"/>
          <ac:picMkLst>
            <pc:docMk/>
            <pc:sldMk cId="2762800380" sldId="448"/>
            <ac:picMk id="43" creationId="{A752DA31-F61D-4685-B144-CFA473943A54}"/>
          </ac:picMkLst>
        </pc:picChg>
        <pc:picChg chg="add del mod">
          <ac:chgData name="Manish Sharma" userId="97d895ad-8d7a-4884-8c18-743afd731b6f" providerId="ADAL" clId="{222EC9E3-DCE5-4E37-B931-F80E27EA0F43}" dt="2021-08-11T19:47:42.543" v="273"/>
          <ac:picMkLst>
            <pc:docMk/>
            <pc:sldMk cId="2762800380" sldId="448"/>
            <ac:picMk id="49" creationId="{F1611168-8651-491B-A20F-23719242F0FB}"/>
          </ac:picMkLst>
        </pc:picChg>
      </pc:sldChg>
      <pc:sldChg chg="mod modClrScheme chgLayout">
        <pc:chgData name="Manish Sharma" userId="97d895ad-8d7a-4884-8c18-743afd731b6f" providerId="ADAL" clId="{222EC9E3-DCE5-4E37-B931-F80E27EA0F43}" dt="2021-08-11T19:50:56.486" v="294" actId="700"/>
        <pc:sldMkLst>
          <pc:docMk/>
          <pc:sldMk cId="467378802" sldId="492"/>
        </pc:sldMkLst>
      </pc:sldChg>
      <pc:sldChg chg="addSp modSp mod chgLayout">
        <pc:chgData name="Manish Sharma" userId="97d895ad-8d7a-4884-8c18-743afd731b6f" providerId="ADAL" clId="{222EC9E3-DCE5-4E37-B931-F80E27EA0F43}" dt="2021-08-11T19:47:50.519" v="276"/>
        <pc:sldMkLst>
          <pc:docMk/>
          <pc:sldMk cId="1146825991" sldId="503"/>
        </pc:sldMkLst>
        <pc:spChg chg="mod ord">
          <ac:chgData name="Manish Sharma" userId="97d895ad-8d7a-4884-8c18-743afd731b6f" providerId="ADAL" clId="{222EC9E3-DCE5-4E37-B931-F80E27EA0F43}" dt="2021-08-11T19:38:18.521" v="236" actId="700"/>
          <ac:spMkLst>
            <pc:docMk/>
            <pc:sldMk cId="1146825991" sldId="503"/>
            <ac:spMk id="2" creationId="{00000000-0000-0000-0000-000000000000}"/>
          </ac:spMkLst>
        </pc:spChg>
        <pc:spChg chg="add mod">
          <ac:chgData name="Manish Sharma" userId="97d895ad-8d7a-4884-8c18-743afd731b6f" providerId="ADAL" clId="{222EC9E3-DCE5-4E37-B931-F80E27EA0F43}" dt="2021-08-11T19:47:50.519" v="276"/>
          <ac:spMkLst>
            <pc:docMk/>
            <pc:sldMk cId="1146825991" sldId="503"/>
            <ac:spMk id="12" creationId="{C73F962E-13BF-4076-A6A8-12A31528F0B1}"/>
          </ac:spMkLst>
        </pc:spChg>
        <pc:spChg chg="add mod">
          <ac:chgData name="Manish Sharma" userId="97d895ad-8d7a-4884-8c18-743afd731b6f" providerId="ADAL" clId="{222EC9E3-DCE5-4E37-B931-F80E27EA0F43}" dt="2021-08-11T19:47:50.519" v="276"/>
          <ac:spMkLst>
            <pc:docMk/>
            <pc:sldMk cId="1146825991" sldId="503"/>
            <ac:spMk id="14" creationId="{4CA84A97-87D2-4F67-B5DF-62CBA381FC73}"/>
          </ac:spMkLst>
        </pc:spChg>
        <pc:picChg chg="add mod">
          <ac:chgData name="Manish Sharma" userId="97d895ad-8d7a-4884-8c18-743afd731b6f" providerId="ADAL" clId="{222EC9E3-DCE5-4E37-B931-F80E27EA0F43}" dt="2021-08-11T19:47:50.519" v="276"/>
          <ac:picMkLst>
            <pc:docMk/>
            <pc:sldMk cId="1146825991" sldId="503"/>
            <ac:picMk id="13" creationId="{1BC36A9E-5591-4848-9DD4-3B709F19EE9A}"/>
          </ac:picMkLst>
        </pc:picChg>
      </pc:sldChg>
      <pc:sldChg chg="addSp modSp mod chgLayout">
        <pc:chgData name="Manish Sharma" userId="97d895ad-8d7a-4884-8c18-743afd731b6f" providerId="ADAL" clId="{222EC9E3-DCE5-4E37-B931-F80E27EA0F43}" dt="2021-08-11T19:47:52.817" v="277"/>
        <pc:sldMkLst>
          <pc:docMk/>
          <pc:sldMk cId="1618758624" sldId="504"/>
        </pc:sldMkLst>
        <pc:spChg chg="mod ord">
          <ac:chgData name="Manish Sharma" userId="97d895ad-8d7a-4884-8c18-743afd731b6f" providerId="ADAL" clId="{222EC9E3-DCE5-4E37-B931-F80E27EA0F43}" dt="2021-08-11T19:38:25.259" v="237" actId="700"/>
          <ac:spMkLst>
            <pc:docMk/>
            <pc:sldMk cId="1618758624" sldId="504"/>
            <ac:spMk id="2" creationId="{00000000-0000-0000-0000-000000000000}"/>
          </ac:spMkLst>
        </pc:spChg>
        <pc:spChg chg="add mod">
          <ac:chgData name="Manish Sharma" userId="97d895ad-8d7a-4884-8c18-743afd731b6f" providerId="ADAL" clId="{222EC9E3-DCE5-4E37-B931-F80E27EA0F43}" dt="2021-08-11T19:47:52.817" v="277"/>
          <ac:spMkLst>
            <pc:docMk/>
            <pc:sldMk cId="1618758624" sldId="504"/>
            <ac:spMk id="13" creationId="{8AB49A21-7E0B-403D-8443-6310A4D729BD}"/>
          </ac:spMkLst>
        </pc:spChg>
        <pc:spChg chg="add mod">
          <ac:chgData name="Manish Sharma" userId="97d895ad-8d7a-4884-8c18-743afd731b6f" providerId="ADAL" clId="{222EC9E3-DCE5-4E37-B931-F80E27EA0F43}" dt="2021-08-11T19:47:52.817" v="277"/>
          <ac:spMkLst>
            <pc:docMk/>
            <pc:sldMk cId="1618758624" sldId="504"/>
            <ac:spMk id="16" creationId="{6524428F-2DD1-4D75-B57D-AEEED0B02315}"/>
          </ac:spMkLst>
        </pc:spChg>
        <pc:picChg chg="add mod">
          <ac:chgData name="Manish Sharma" userId="97d895ad-8d7a-4884-8c18-743afd731b6f" providerId="ADAL" clId="{222EC9E3-DCE5-4E37-B931-F80E27EA0F43}" dt="2021-08-11T19:47:52.817" v="277"/>
          <ac:picMkLst>
            <pc:docMk/>
            <pc:sldMk cId="1618758624" sldId="504"/>
            <ac:picMk id="14" creationId="{BF2C02B5-E466-41A2-9844-61FF9B7B9792}"/>
          </ac:picMkLst>
        </pc:picChg>
      </pc:sldChg>
      <pc:sldChg chg="addSp modSp mod chgLayout">
        <pc:chgData name="Manish Sharma" userId="97d895ad-8d7a-4884-8c18-743afd731b6f" providerId="ADAL" clId="{222EC9E3-DCE5-4E37-B931-F80E27EA0F43}" dt="2021-08-11T19:47:48.301" v="275"/>
        <pc:sldMkLst>
          <pc:docMk/>
          <pc:sldMk cId="1190348094" sldId="505"/>
        </pc:sldMkLst>
        <pc:spChg chg="mod ord">
          <ac:chgData name="Manish Sharma" userId="97d895ad-8d7a-4884-8c18-743afd731b6f" providerId="ADAL" clId="{222EC9E3-DCE5-4E37-B931-F80E27EA0F43}" dt="2021-08-11T19:38:12.336" v="235" actId="700"/>
          <ac:spMkLst>
            <pc:docMk/>
            <pc:sldMk cId="1190348094" sldId="505"/>
            <ac:spMk id="2" creationId="{2158DD08-4CEF-4D30-8AB3-4463BA31613D}"/>
          </ac:spMkLst>
        </pc:spChg>
        <pc:spChg chg="add mod">
          <ac:chgData name="Manish Sharma" userId="97d895ad-8d7a-4884-8c18-743afd731b6f" providerId="ADAL" clId="{222EC9E3-DCE5-4E37-B931-F80E27EA0F43}" dt="2021-08-11T19:47:48.301" v="275"/>
          <ac:spMkLst>
            <pc:docMk/>
            <pc:sldMk cId="1190348094" sldId="505"/>
            <ac:spMk id="10" creationId="{80D4FE77-DF8B-4FC1-A886-8D9C204DFC90}"/>
          </ac:spMkLst>
        </pc:spChg>
        <pc:spChg chg="add mod">
          <ac:chgData name="Manish Sharma" userId="97d895ad-8d7a-4884-8c18-743afd731b6f" providerId="ADAL" clId="{222EC9E3-DCE5-4E37-B931-F80E27EA0F43}" dt="2021-08-11T19:47:48.301" v="275"/>
          <ac:spMkLst>
            <pc:docMk/>
            <pc:sldMk cId="1190348094" sldId="505"/>
            <ac:spMk id="12" creationId="{9C1514C4-172E-4B90-A2A2-DB9CA9646771}"/>
          </ac:spMkLst>
        </pc:spChg>
        <pc:picChg chg="add mod">
          <ac:chgData name="Manish Sharma" userId="97d895ad-8d7a-4884-8c18-743afd731b6f" providerId="ADAL" clId="{222EC9E3-DCE5-4E37-B931-F80E27EA0F43}" dt="2021-08-11T19:47:48.301" v="275"/>
          <ac:picMkLst>
            <pc:docMk/>
            <pc:sldMk cId="1190348094" sldId="505"/>
            <ac:picMk id="11" creationId="{AEBDA285-000F-473E-97AA-294154634D7D}"/>
          </ac:picMkLst>
        </pc:picChg>
      </pc:sldChg>
      <pc:sldChg chg="addSp delSp modSp mod modClrScheme chgLayout">
        <pc:chgData name="Manish Sharma" userId="97d895ad-8d7a-4884-8c18-743afd731b6f" providerId="ADAL" clId="{222EC9E3-DCE5-4E37-B931-F80E27EA0F43}" dt="2021-08-11T19:49:55.664" v="291" actId="478"/>
        <pc:sldMkLst>
          <pc:docMk/>
          <pc:sldMk cId="3338929542" sldId="557"/>
        </pc:sldMkLst>
        <pc:spChg chg="add del mod ord">
          <ac:chgData name="Manish Sharma" userId="97d895ad-8d7a-4884-8c18-743afd731b6f" providerId="ADAL" clId="{222EC9E3-DCE5-4E37-B931-F80E27EA0F43}" dt="2021-08-11T19:39:42.259" v="247" actId="700"/>
          <ac:spMkLst>
            <pc:docMk/>
            <pc:sldMk cId="3338929542" sldId="557"/>
            <ac:spMk id="2" creationId="{AF857D84-15B5-4DCA-B4A3-130736B485E0}"/>
          </ac:spMkLst>
        </pc:spChg>
        <pc:spChg chg="add del mod ord">
          <ac:chgData name="Manish Sharma" userId="97d895ad-8d7a-4884-8c18-743afd731b6f" providerId="ADAL" clId="{222EC9E3-DCE5-4E37-B931-F80E27EA0F43}" dt="2021-08-11T19:39:48.560" v="249" actId="700"/>
          <ac:spMkLst>
            <pc:docMk/>
            <pc:sldMk cId="3338929542" sldId="557"/>
            <ac:spMk id="3" creationId="{6F28C01F-56FC-4C2F-9604-FA72DAF5D7D0}"/>
          </ac:spMkLst>
        </pc:spChg>
        <pc:spChg chg="add del mod ord">
          <ac:chgData name="Manish Sharma" userId="97d895ad-8d7a-4884-8c18-743afd731b6f" providerId="ADAL" clId="{222EC9E3-DCE5-4E37-B931-F80E27EA0F43}" dt="2021-08-11T19:49:55.664" v="291" actId="478"/>
          <ac:spMkLst>
            <pc:docMk/>
            <pc:sldMk cId="3338929542" sldId="557"/>
            <ac:spMk id="7" creationId="{DA5D41FF-8EA3-4905-9FAD-AF9F5D9821BA}"/>
          </ac:spMkLst>
        </pc:spChg>
      </pc:sldChg>
      <pc:sldChg chg="addSp modSp mod chgLayout">
        <pc:chgData name="Manish Sharma" userId="97d895ad-8d7a-4884-8c18-743afd731b6f" providerId="ADAL" clId="{222EC9E3-DCE5-4E37-B931-F80E27EA0F43}" dt="2021-08-11T19:47:57.805" v="279"/>
        <pc:sldMkLst>
          <pc:docMk/>
          <pc:sldMk cId="3699507434" sldId="562"/>
        </pc:sldMkLst>
        <pc:spChg chg="add mod">
          <ac:chgData name="Manish Sharma" userId="97d895ad-8d7a-4884-8c18-743afd731b6f" providerId="ADAL" clId="{222EC9E3-DCE5-4E37-B931-F80E27EA0F43}" dt="2021-08-11T19:47:57.805" v="279"/>
          <ac:spMkLst>
            <pc:docMk/>
            <pc:sldMk cId="3699507434" sldId="562"/>
            <ac:spMk id="51" creationId="{8B947842-F887-4D5F-BE53-AC1A5F33DA23}"/>
          </ac:spMkLst>
        </pc:spChg>
        <pc:spChg chg="add mod">
          <ac:chgData name="Manish Sharma" userId="97d895ad-8d7a-4884-8c18-743afd731b6f" providerId="ADAL" clId="{222EC9E3-DCE5-4E37-B931-F80E27EA0F43}" dt="2021-08-11T19:47:57.805" v="279"/>
          <ac:spMkLst>
            <pc:docMk/>
            <pc:sldMk cId="3699507434" sldId="562"/>
            <ac:spMk id="57" creationId="{3CD7674A-34A8-47B1-BCDD-F71D1ED81D4D}"/>
          </ac:spMkLst>
        </pc:spChg>
        <pc:picChg chg="add mod">
          <ac:chgData name="Manish Sharma" userId="97d895ad-8d7a-4884-8c18-743afd731b6f" providerId="ADAL" clId="{222EC9E3-DCE5-4E37-B931-F80E27EA0F43}" dt="2021-08-11T19:47:57.805" v="279"/>
          <ac:picMkLst>
            <pc:docMk/>
            <pc:sldMk cId="3699507434" sldId="562"/>
            <ac:picMk id="56" creationId="{97BAC644-5129-4D56-83C5-6E903C6B864F}"/>
          </ac:picMkLst>
        </pc:picChg>
      </pc:sldChg>
      <pc:sldChg chg="addSp delSp modSp mod chgLayout">
        <pc:chgData name="Manish Sharma" userId="97d895ad-8d7a-4884-8c18-743afd731b6f" providerId="ADAL" clId="{222EC9E3-DCE5-4E37-B931-F80E27EA0F43}" dt="2021-08-11T19:48:57.221" v="286" actId="478"/>
        <pc:sldMkLst>
          <pc:docMk/>
          <pc:sldMk cId="2621003689" sldId="591"/>
        </pc:sldMkLst>
        <pc:spChg chg="add del mod topLvl">
          <ac:chgData name="Manish Sharma" userId="97d895ad-8d7a-4884-8c18-743afd731b6f" providerId="ADAL" clId="{222EC9E3-DCE5-4E37-B931-F80E27EA0F43}" dt="2021-08-11T19:48:46.657" v="284" actId="478"/>
          <ac:spMkLst>
            <pc:docMk/>
            <pc:sldMk cId="2621003689" sldId="591"/>
            <ac:spMk id="2" creationId="{36C57DCD-5474-4F77-84E2-07ABD0176B60}"/>
          </ac:spMkLst>
        </pc:spChg>
        <pc:spChg chg="del mod topLvl">
          <ac:chgData name="Manish Sharma" userId="97d895ad-8d7a-4884-8c18-743afd731b6f" providerId="ADAL" clId="{222EC9E3-DCE5-4E37-B931-F80E27EA0F43}" dt="2021-08-11T19:48:45.018" v="283" actId="478"/>
          <ac:spMkLst>
            <pc:docMk/>
            <pc:sldMk cId="2621003689" sldId="591"/>
            <ac:spMk id="9" creationId="{17484506-F992-4B27-B291-6402AC067418}"/>
          </ac:spMkLst>
        </pc:spChg>
        <pc:grpChg chg="add del mod">
          <ac:chgData name="Manish Sharma" userId="97d895ad-8d7a-4884-8c18-743afd731b6f" providerId="ADAL" clId="{222EC9E3-DCE5-4E37-B931-F80E27EA0F43}" dt="2021-08-11T19:48:46.657" v="284" actId="478"/>
          <ac:grpSpMkLst>
            <pc:docMk/>
            <pc:sldMk cId="2621003689" sldId="591"/>
            <ac:grpSpMk id="4" creationId="{84A03971-8FE1-469C-835C-10B237325F6E}"/>
          </ac:grpSpMkLst>
        </pc:grpChg>
        <pc:grpChg chg="add del mod">
          <ac:chgData name="Manish Sharma" userId="97d895ad-8d7a-4884-8c18-743afd731b6f" providerId="ADAL" clId="{222EC9E3-DCE5-4E37-B931-F80E27EA0F43}" dt="2021-08-11T19:46:59.193" v="266" actId="165"/>
          <ac:grpSpMkLst>
            <pc:docMk/>
            <pc:sldMk cId="2621003689" sldId="591"/>
            <ac:grpSpMk id="7" creationId="{C85022E7-9A54-4FB3-960A-B1E6569553F2}"/>
          </ac:grpSpMkLst>
        </pc:grpChg>
        <pc:picChg chg="del mod topLvl">
          <ac:chgData name="Manish Sharma" userId="97d895ad-8d7a-4884-8c18-743afd731b6f" providerId="ADAL" clId="{222EC9E3-DCE5-4E37-B931-F80E27EA0F43}" dt="2021-08-11T19:48:57.221" v="286" actId="478"/>
          <ac:picMkLst>
            <pc:docMk/>
            <pc:sldMk cId="2621003689" sldId="591"/>
            <ac:picMk id="8" creationId="{140AD0C3-ED4D-43EC-A8C3-A80E78A3F2DE}"/>
          </ac:picMkLst>
        </pc:picChg>
      </pc:sldChg>
      <pc:sldChg chg="addSp modSp mod chgLayout">
        <pc:chgData name="Manish Sharma" userId="97d895ad-8d7a-4884-8c18-743afd731b6f" providerId="ADAL" clId="{222EC9E3-DCE5-4E37-B931-F80E27EA0F43}" dt="2021-08-11T19:48:00.211" v="280"/>
        <pc:sldMkLst>
          <pc:docMk/>
          <pc:sldMk cId="1679119016" sldId="1425"/>
        </pc:sldMkLst>
        <pc:spChg chg="mod ord">
          <ac:chgData name="Manish Sharma" userId="97d895ad-8d7a-4884-8c18-743afd731b6f" providerId="ADAL" clId="{222EC9E3-DCE5-4E37-B931-F80E27EA0F43}" dt="2021-08-11T19:38:43.285" v="240" actId="700"/>
          <ac:spMkLst>
            <pc:docMk/>
            <pc:sldMk cId="1679119016" sldId="1425"/>
            <ac:spMk id="2" creationId="{1C5C500A-891B-4B76-923B-A4CB42B60EB9}"/>
          </ac:spMkLst>
        </pc:spChg>
        <pc:spChg chg="add mod">
          <ac:chgData name="Manish Sharma" userId="97d895ad-8d7a-4884-8c18-743afd731b6f" providerId="ADAL" clId="{222EC9E3-DCE5-4E37-B931-F80E27EA0F43}" dt="2021-08-11T19:48:00.211" v="280"/>
          <ac:spMkLst>
            <pc:docMk/>
            <pc:sldMk cId="1679119016" sldId="1425"/>
            <ac:spMk id="34" creationId="{3E36AB23-B207-4B37-B211-993382871900}"/>
          </ac:spMkLst>
        </pc:spChg>
        <pc:spChg chg="add mod">
          <ac:chgData name="Manish Sharma" userId="97d895ad-8d7a-4884-8c18-743afd731b6f" providerId="ADAL" clId="{222EC9E3-DCE5-4E37-B931-F80E27EA0F43}" dt="2021-08-11T19:48:00.211" v="280"/>
          <ac:spMkLst>
            <pc:docMk/>
            <pc:sldMk cId="1679119016" sldId="1425"/>
            <ac:spMk id="37" creationId="{CEFAA801-1140-4F2A-9CFC-4B7B93CBF4D0}"/>
          </ac:spMkLst>
        </pc:spChg>
        <pc:picChg chg="add mod">
          <ac:chgData name="Manish Sharma" userId="97d895ad-8d7a-4884-8c18-743afd731b6f" providerId="ADAL" clId="{222EC9E3-DCE5-4E37-B931-F80E27EA0F43}" dt="2021-08-11T19:48:00.211" v="280"/>
          <ac:picMkLst>
            <pc:docMk/>
            <pc:sldMk cId="1679119016" sldId="1425"/>
            <ac:picMk id="36" creationId="{7C35004F-76EE-43B4-84E9-7DE420F5A863}"/>
          </ac:picMkLst>
        </pc:picChg>
      </pc:sldChg>
      <pc:sldChg chg="modSp mod modClrScheme chgLayout">
        <pc:chgData name="Manish Sharma" userId="97d895ad-8d7a-4884-8c18-743afd731b6f" providerId="ADAL" clId="{222EC9E3-DCE5-4E37-B931-F80E27EA0F43}" dt="2021-08-11T19:58:06.786" v="298" actId="700"/>
        <pc:sldMkLst>
          <pc:docMk/>
          <pc:sldMk cId="3173616955" sldId="1429"/>
        </pc:sldMkLst>
        <pc:spChg chg="mod ord">
          <ac:chgData name="Manish Sharma" userId="97d895ad-8d7a-4884-8c18-743afd731b6f" providerId="ADAL" clId="{222EC9E3-DCE5-4E37-B931-F80E27EA0F43}" dt="2021-08-11T19:58:06.786" v="298" actId="700"/>
          <ac:spMkLst>
            <pc:docMk/>
            <pc:sldMk cId="3173616955" sldId="1429"/>
            <ac:spMk id="2" creationId="{0F2A2CE9-7B67-443F-97DA-1E45D6288FFE}"/>
          </ac:spMkLst>
        </pc:spChg>
      </pc:sldChg>
      <pc:sldChg chg="mod modClrScheme chgLayout">
        <pc:chgData name="Manish Sharma" userId="97d895ad-8d7a-4884-8c18-743afd731b6f" providerId="ADAL" clId="{222EC9E3-DCE5-4E37-B931-F80E27EA0F43}" dt="2021-08-11T19:50:49.552" v="293" actId="700"/>
        <pc:sldMkLst>
          <pc:docMk/>
          <pc:sldMk cId="1552708042" sldId="1502"/>
        </pc:sldMkLst>
      </pc:sldChg>
      <pc:sldChg chg="addSp modSp mod modClrScheme chgLayout">
        <pc:chgData name="Manish Sharma" userId="97d895ad-8d7a-4884-8c18-743afd731b6f" providerId="ADAL" clId="{222EC9E3-DCE5-4E37-B931-F80E27EA0F43}" dt="2021-08-11T19:57:12.035" v="296"/>
        <pc:sldMkLst>
          <pc:docMk/>
          <pc:sldMk cId="3263407180" sldId="1503"/>
        </pc:sldMkLst>
        <pc:spChg chg="add mod">
          <ac:chgData name="Manish Sharma" userId="97d895ad-8d7a-4884-8c18-743afd731b6f" providerId="ADAL" clId="{222EC9E3-DCE5-4E37-B931-F80E27EA0F43}" dt="2021-08-11T19:57:12.035" v="296"/>
          <ac:spMkLst>
            <pc:docMk/>
            <pc:sldMk cId="3263407180" sldId="1503"/>
            <ac:spMk id="52" creationId="{42F6D4EE-E575-4A1D-81E2-5AE4E3087327}"/>
          </ac:spMkLst>
        </pc:spChg>
        <pc:spChg chg="add mod">
          <ac:chgData name="Manish Sharma" userId="97d895ad-8d7a-4884-8c18-743afd731b6f" providerId="ADAL" clId="{222EC9E3-DCE5-4E37-B931-F80E27EA0F43}" dt="2021-08-11T19:57:12.035" v="296"/>
          <ac:spMkLst>
            <pc:docMk/>
            <pc:sldMk cId="3263407180" sldId="1503"/>
            <ac:spMk id="54" creationId="{56530A15-F1D7-4F80-B6DB-ECB2567BEBD0}"/>
          </ac:spMkLst>
        </pc:spChg>
        <pc:picChg chg="add mod">
          <ac:chgData name="Manish Sharma" userId="97d895ad-8d7a-4884-8c18-743afd731b6f" providerId="ADAL" clId="{222EC9E3-DCE5-4E37-B931-F80E27EA0F43}" dt="2021-08-11T19:57:12.035" v="296"/>
          <ac:picMkLst>
            <pc:docMk/>
            <pc:sldMk cId="3263407180" sldId="1503"/>
            <ac:picMk id="53" creationId="{E30DCD58-0148-44DB-9A0B-DD4E923D1D16}"/>
          </ac:picMkLst>
        </pc:picChg>
      </pc:sldChg>
      <pc:sldChg chg="addSp modSp mod chgLayout">
        <pc:chgData name="Manish Sharma" userId="97d895ad-8d7a-4884-8c18-743afd731b6f" providerId="ADAL" clId="{222EC9E3-DCE5-4E37-B931-F80E27EA0F43}" dt="2021-08-11T19:47:55.058" v="278"/>
        <pc:sldMkLst>
          <pc:docMk/>
          <pc:sldMk cId="999111081" sldId="1563"/>
        </pc:sldMkLst>
        <pc:spChg chg="add mod">
          <ac:chgData name="Manish Sharma" userId="97d895ad-8d7a-4884-8c18-743afd731b6f" providerId="ADAL" clId="{222EC9E3-DCE5-4E37-B931-F80E27EA0F43}" dt="2021-08-11T19:47:55.058" v="278"/>
          <ac:spMkLst>
            <pc:docMk/>
            <pc:sldMk cId="999111081" sldId="1563"/>
            <ac:spMk id="19" creationId="{E16ACC51-0123-47CC-9917-8589E66A0A87}"/>
          </ac:spMkLst>
        </pc:spChg>
        <pc:spChg chg="add mod">
          <ac:chgData name="Manish Sharma" userId="97d895ad-8d7a-4884-8c18-743afd731b6f" providerId="ADAL" clId="{222EC9E3-DCE5-4E37-B931-F80E27EA0F43}" dt="2021-08-11T19:47:55.058" v="278"/>
          <ac:spMkLst>
            <pc:docMk/>
            <pc:sldMk cId="999111081" sldId="1563"/>
            <ac:spMk id="22" creationId="{A6609353-A8DE-4634-9146-A50968903C32}"/>
          </ac:spMkLst>
        </pc:spChg>
        <pc:picChg chg="add mod">
          <ac:chgData name="Manish Sharma" userId="97d895ad-8d7a-4884-8c18-743afd731b6f" providerId="ADAL" clId="{222EC9E3-DCE5-4E37-B931-F80E27EA0F43}" dt="2021-08-11T19:47:55.058" v="278"/>
          <ac:picMkLst>
            <pc:docMk/>
            <pc:sldMk cId="999111081" sldId="1563"/>
            <ac:picMk id="21" creationId="{18FD442E-A10F-4091-94F2-038C65502736}"/>
          </ac:picMkLst>
        </pc:picChg>
      </pc:sldChg>
      <pc:sldChg chg="addSp modSp mod chgLayout">
        <pc:chgData name="Manish Sharma" userId="97d895ad-8d7a-4884-8c18-743afd731b6f" providerId="ADAL" clId="{222EC9E3-DCE5-4E37-B931-F80E27EA0F43}" dt="2021-08-11T19:48:01.656" v="281"/>
        <pc:sldMkLst>
          <pc:docMk/>
          <pc:sldMk cId="2655855280" sldId="1777"/>
        </pc:sldMkLst>
        <pc:spChg chg="add mod">
          <ac:chgData name="Manish Sharma" userId="97d895ad-8d7a-4884-8c18-743afd731b6f" providerId="ADAL" clId="{222EC9E3-DCE5-4E37-B931-F80E27EA0F43}" dt="2021-08-11T19:48:01.656" v="281"/>
          <ac:spMkLst>
            <pc:docMk/>
            <pc:sldMk cId="2655855280" sldId="1777"/>
            <ac:spMk id="10" creationId="{BC9E0085-3A91-4271-83C1-27E533FAAEFD}"/>
          </ac:spMkLst>
        </pc:spChg>
        <pc:spChg chg="add mod">
          <ac:chgData name="Manish Sharma" userId="97d895ad-8d7a-4884-8c18-743afd731b6f" providerId="ADAL" clId="{222EC9E3-DCE5-4E37-B931-F80E27EA0F43}" dt="2021-08-11T19:48:01.656" v="281"/>
          <ac:spMkLst>
            <pc:docMk/>
            <pc:sldMk cId="2655855280" sldId="1777"/>
            <ac:spMk id="12" creationId="{0079A8BD-1E8A-4E77-9217-CE1C2787388E}"/>
          </ac:spMkLst>
        </pc:spChg>
        <pc:picChg chg="add mod">
          <ac:chgData name="Manish Sharma" userId="97d895ad-8d7a-4884-8c18-743afd731b6f" providerId="ADAL" clId="{222EC9E3-DCE5-4E37-B931-F80E27EA0F43}" dt="2021-08-11T19:48:01.656" v="281"/>
          <ac:picMkLst>
            <pc:docMk/>
            <pc:sldMk cId="2655855280" sldId="1777"/>
            <ac:picMk id="11" creationId="{AC7A7618-FA24-4E3C-B1B3-D1EEDDD6A320}"/>
          </ac:picMkLst>
        </pc:picChg>
      </pc:sldChg>
      <pc:sldChg chg="modSp mod modClrScheme chgLayout">
        <pc:chgData name="Manish Sharma" userId="97d895ad-8d7a-4884-8c18-743afd731b6f" providerId="ADAL" clId="{222EC9E3-DCE5-4E37-B931-F80E27EA0F43}" dt="2021-08-11T19:50:39.038" v="292" actId="700"/>
        <pc:sldMkLst>
          <pc:docMk/>
          <pc:sldMk cId="1455566483" sldId="1827"/>
        </pc:sldMkLst>
        <pc:spChg chg="mod ord">
          <ac:chgData name="Manish Sharma" userId="97d895ad-8d7a-4884-8c18-743afd731b6f" providerId="ADAL" clId="{222EC9E3-DCE5-4E37-B931-F80E27EA0F43}" dt="2021-08-11T19:50:39.038" v="292" actId="700"/>
          <ac:spMkLst>
            <pc:docMk/>
            <pc:sldMk cId="1455566483" sldId="1827"/>
            <ac:spMk id="2" creationId="{D7073CB2-7FD1-40A1-9055-EA6F6837AD43}"/>
          </ac:spMkLst>
        </pc:spChg>
        <pc:graphicFrameChg chg="mod modGraphic">
          <ac:chgData name="Manish Sharma" userId="97d895ad-8d7a-4884-8c18-743afd731b6f" providerId="ADAL" clId="{222EC9E3-DCE5-4E37-B931-F80E27EA0F43}" dt="2021-08-11T18:25:52.373" v="137" actId="20577"/>
          <ac:graphicFrameMkLst>
            <pc:docMk/>
            <pc:sldMk cId="1455566483" sldId="1827"/>
            <ac:graphicFrameMk id="28" creationId="{994870E9-25EF-4A43-B1A1-38CC6A36FD4D}"/>
          </ac:graphicFrameMkLst>
        </pc:graphicFrameChg>
      </pc:sldChg>
      <pc:sldChg chg="addSp modSp mod chgLayout">
        <pc:chgData name="Manish Sharma" userId="97d895ad-8d7a-4884-8c18-743afd731b6f" providerId="ADAL" clId="{222EC9E3-DCE5-4E37-B931-F80E27EA0F43}" dt="2021-08-11T19:47:45.175" v="274"/>
        <pc:sldMkLst>
          <pc:docMk/>
          <pc:sldMk cId="873125653" sldId="1850"/>
        </pc:sldMkLst>
        <pc:spChg chg="add mod">
          <ac:chgData name="Manish Sharma" userId="97d895ad-8d7a-4884-8c18-743afd731b6f" providerId="ADAL" clId="{222EC9E3-DCE5-4E37-B931-F80E27EA0F43}" dt="2021-08-11T19:47:45.175" v="274"/>
          <ac:spMkLst>
            <pc:docMk/>
            <pc:sldMk cId="873125653" sldId="1850"/>
            <ac:spMk id="13" creationId="{9B1238C2-0E36-47A6-9A62-4D3CAA742672}"/>
          </ac:spMkLst>
        </pc:spChg>
        <pc:spChg chg="add mod">
          <ac:chgData name="Manish Sharma" userId="97d895ad-8d7a-4884-8c18-743afd731b6f" providerId="ADAL" clId="{222EC9E3-DCE5-4E37-B931-F80E27EA0F43}" dt="2021-08-11T19:47:45.175" v="274"/>
          <ac:spMkLst>
            <pc:docMk/>
            <pc:sldMk cId="873125653" sldId="1850"/>
            <ac:spMk id="15" creationId="{05755F42-5AEF-4890-A8C3-71A2A7BE538F}"/>
          </ac:spMkLst>
        </pc:spChg>
        <pc:picChg chg="add mod">
          <ac:chgData name="Manish Sharma" userId="97d895ad-8d7a-4884-8c18-743afd731b6f" providerId="ADAL" clId="{222EC9E3-DCE5-4E37-B931-F80E27EA0F43}" dt="2021-08-11T19:47:45.175" v="274"/>
          <ac:picMkLst>
            <pc:docMk/>
            <pc:sldMk cId="873125653" sldId="1850"/>
            <ac:picMk id="14" creationId="{36877494-0721-4750-B809-8A66A7F0AAA1}"/>
          </ac:picMkLst>
        </pc:picChg>
      </pc:sldChg>
      <pc:sldChg chg="addSp delSp modSp mod chgLayout">
        <pc:chgData name="Manish Sharma" userId="97d895ad-8d7a-4884-8c18-743afd731b6f" providerId="ADAL" clId="{222EC9E3-DCE5-4E37-B931-F80E27EA0F43}" dt="2021-08-11T19:49:14.062" v="290" actId="700"/>
        <pc:sldMkLst>
          <pc:docMk/>
          <pc:sldMk cId="2437445172" sldId="1851"/>
        </pc:sldMkLst>
        <pc:spChg chg="add del mod">
          <ac:chgData name="Manish Sharma" userId="97d895ad-8d7a-4884-8c18-743afd731b6f" providerId="ADAL" clId="{222EC9E3-DCE5-4E37-B931-F80E27EA0F43}" dt="2021-08-11T19:47:33.133" v="269" actId="478"/>
          <ac:spMkLst>
            <pc:docMk/>
            <pc:sldMk cId="2437445172" sldId="1851"/>
            <ac:spMk id="7" creationId="{39C69226-8525-4EBA-A2B0-61F4753C90DA}"/>
          </ac:spMkLst>
        </pc:spChg>
        <pc:spChg chg="add del mod">
          <ac:chgData name="Manish Sharma" userId="97d895ad-8d7a-4884-8c18-743afd731b6f" providerId="ADAL" clId="{222EC9E3-DCE5-4E37-B931-F80E27EA0F43}" dt="2021-08-11T19:49:10.292" v="289" actId="478"/>
          <ac:spMkLst>
            <pc:docMk/>
            <pc:sldMk cId="2437445172" sldId="1851"/>
            <ac:spMk id="8" creationId="{C340E811-6E70-4B79-A285-6DDCAD9B887C}"/>
          </ac:spMkLst>
        </pc:spChg>
        <pc:spChg chg="add del mod">
          <ac:chgData name="Manish Sharma" userId="97d895ad-8d7a-4884-8c18-743afd731b6f" providerId="ADAL" clId="{222EC9E3-DCE5-4E37-B931-F80E27EA0F43}" dt="2021-08-11T19:49:06.812" v="287" actId="478"/>
          <ac:spMkLst>
            <pc:docMk/>
            <pc:sldMk cId="2437445172" sldId="1851"/>
            <ac:spMk id="10" creationId="{F27472C6-7B91-477C-9394-4B82A5A5FBD4}"/>
          </ac:spMkLst>
        </pc:spChg>
        <pc:picChg chg="add del mod">
          <ac:chgData name="Manish Sharma" userId="97d895ad-8d7a-4884-8c18-743afd731b6f" providerId="ADAL" clId="{222EC9E3-DCE5-4E37-B931-F80E27EA0F43}" dt="2021-08-11T19:49:07.883" v="288" actId="478"/>
          <ac:picMkLst>
            <pc:docMk/>
            <pc:sldMk cId="2437445172" sldId="1851"/>
            <ac:picMk id="9" creationId="{56A0164F-5D5C-4D2D-82D4-1C889E2CB3C3}"/>
          </ac:picMkLst>
        </pc:picChg>
      </pc:sldChg>
      <pc:sldChg chg="modSp mod">
        <pc:chgData name="Manish Sharma" userId="97d895ad-8d7a-4884-8c18-743afd731b6f" providerId="ADAL" clId="{222EC9E3-DCE5-4E37-B931-F80E27EA0F43}" dt="2021-08-11T18:28:33.890" v="228" actId="207"/>
        <pc:sldMkLst>
          <pc:docMk/>
          <pc:sldMk cId="702080872" sldId="1852"/>
        </pc:sldMkLst>
        <pc:spChg chg="mod">
          <ac:chgData name="Manish Sharma" userId="97d895ad-8d7a-4884-8c18-743afd731b6f" providerId="ADAL" clId="{222EC9E3-DCE5-4E37-B931-F80E27EA0F43}" dt="2021-08-11T18:28:33.890" v="228" actId="207"/>
          <ac:spMkLst>
            <pc:docMk/>
            <pc:sldMk cId="702080872" sldId="1852"/>
            <ac:spMk id="14" creationId="{D40F1C38-E646-4839-A5D3-A65DCDFB59E2}"/>
          </ac:spMkLst>
        </pc:spChg>
        <pc:graphicFrameChg chg="mod">
          <ac:chgData name="Manish Sharma" userId="97d895ad-8d7a-4884-8c18-743afd731b6f" providerId="ADAL" clId="{222EC9E3-DCE5-4E37-B931-F80E27EA0F43}" dt="2021-08-11T18:26:29.805" v="139" actId="1076"/>
          <ac:graphicFrameMkLst>
            <pc:docMk/>
            <pc:sldMk cId="702080872" sldId="1852"/>
            <ac:graphicFrameMk id="17" creationId="{E973B835-9711-4BAF-954C-BD02CFCA6AA9}"/>
          </ac:graphicFrameMkLst>
        </pc:graphicFrameChg>
      </pc:sldChg>
      <pc:sldChg chg="addSp modSp">
        <pc:chgData name="Manish Sharma" userId="97d895ad-8d7a-4884-8c18-743afd731b6f" providerId="ADAL" clId="{222EC9E3-DCE5-4E37-B931-F80E27EA0F43}" dt="2021-08-11T19:57:16.306" v="297"/>
        <pc:sldMkLst>
          <pc:docMk/>
          <pc:sldMk cId="1403470274" sldId="1853"/>
        </pc:sldMkLst>
        <pc:spChg chg="add mod">
          <ac:chgData name="Manish Sharma" userId="97d895ad-8d7a-4884-8c18-743afd731b6f" providerId="ADAL" clId="{222EC9E3-DCE5-4E37-B931-F80E27EA0F43}" dt="2021-08-11T19:57:16.306" v="297"/>
          <ac:spMkLst>
            <pc:docMk/>
            <pc:sldMk cId="1403470274" sldId="1853"/>
            <ac:spMk id="48" creationId="{32E0DA67-151B-453B-A223-91E6A11658A2}"/>
          </ac:spMkLst>
        </pc:spChg>
        <pc:spChg chg="add mod">
          <ac:chgData name="Manish Sharma" userId="97d895ad-8d7a-4884-8c18-743afd731b6f" providerId="ADAL" clId="{222EC9E3-DCE5-4E37-B931-F80E27EA0F43}" dt="2021-08-11T19:57:16.306" v="297"/>
          <ac:spMkLst>
            <pc:docMk/>
            <pc:sldMk cId="1403470274" sldId="1853"/>
            <ac:spMk id="50" creationId="{F43AE69F-3150-4E49-BFD7-E142E45B08B1}"/>
          </ac:spMkLst>
        </pc:spChg>
        <pc:picChg chg="add mod">
          <ac:chgData name="Manish Sharma" userId="97d895ad-8d7a-4884-8c18-743afd731b6f" providerId="ADAL" clId="{222EC9E3-DCE5-4E37-B931-F80E27EA0F43}" dt="2021-08-11T19:57:16.306" v="297"/>
          <ac:picMkLst>
            <pc:docMk/>
            <pc:sldMk cId="1403470274" sldId="1853"/>
            <ac:picMk id="49" creationId="{E2785E73-61B5-468C-9C46-21ECC488C77B}"/>
          </ac:picMkLst>
        </pc:picChg>
      </pc:sldChg>
      <pc:sldMasterChg chg="modSldLayout">
        <pc:chgData name="Manish Sharma" userId="97d895ad-8d7a-4884-8c18-743afd731b6f" providerId="ADAL" clId="{222EC9E3-DCE5-4E37-B931-F80E27EA0F43}" dt="2021-08-11T19:51:52.048" v="295" actId="478"/>
        <pc:sldMasterMkLst>
          <pc:docMk/>
          <pc:sldMasterMk cId="835336367" sldId="2147485117"/>
        </pc:sldMasterMkLst>
        <pc:sldLayoutChg chg="modSp mod">
          <pc:chgData name="Manish Sharma" userId="97d895ad-8d7a-4884-8c18-743afd731b6f" providerId="ADAL" clId="{222EC9E3-DCE5-4E37-B931-F80E27EA0F43}" dt="2021-08-11T19:40:50.690" v="257" actId="255"/>
          <pc:sldLayoutMkLst>
            <pc:docMk/>
            <pc:sldMasterMk cId="835336367" sldId="2147485117"/>
            <pc:sldLayoutMk cId="2438078681" sldId="2147485166"/>
          </pc:sldLayoutMkLst>
          <pc:spChg chg="mod">
            <ac:chgData name="Manish Sharma" userId="97d895ad-8d7a-4884-8c18-743afd731b6f" providerId="ADAL" clId="{222EC9E3-DCE5-4E37-B931-F80E27EA0F43}" dt="2021-08-11T19:40:29.042" v="255" actId="1076"/>
            <ac:spMkLst>
              <pc:docMk/>
              <pc:sldMasterMk cId="835336367" sldId="2147485117"/>
              <pc:sldLayoutMk cId="2438078681" sldId="2147485166"/>
              <ac:spMk id="14" creationId="{00000000-0000-0000-0000-000000000000}"/>
            </ac:spMkLst>
          </pc:spChg>
          <pc:spChg chg="mod">
            <ac:chgData name="Manish Sharma" userId="97d895ad-8d7a-4884-8c18-743afd731b6f" providerId="ADAL" clId="{222EC9E3-DCE5-4E37-B931-F80E27EA0F43}" dt="2021-08-11T19:40:50.690" v="257" actId="255"/>
            <ac:spMkLst>
              <pc:docMk/>
              <pc:sldMasterMk cId="835336367" sldId="2147485117"/>
              <pc:sldLayoutMk cId="2438078681" sldId="2147485166"/>
              <ac:spMk id="16" creationId="{00000000-0000-0000-0000-000000000000}"/>
            </ac:spMkLst>
          </pc:spChg>
        </pc:sldLayoutChg>
        <pc:sldLayoutChg chg="delSp">
          <pc:chgData name="Manish Sharma" userId="97d895ad-8d7a-4884-8c18-743afd731b6f" providerId="ADAL" clId="{222EC9E3-DCE5-4E37-B931-F80E27EA0F43}" dt="2021-08-11T19:51:52.048" v="295" actId="478"/>
          <pc:sldLayoutMkLst>
            <pc:docMk/>
            <pc:sldMasterMk cId="835336367" sldId="2147485117"/>
            <pc:sldLayoutMk cId="3976456700" sldId="2147485167"/>
          </pc:sldLayoutMkLst>
          <pc:grpChg chg="del">
            <ac:chgData name="Manish Sharma" userId="97d895ad-8d7a-4884-8c18-743afd731b6f" providerId="ADAL" clId="{222EC9E3-DCE5-4E37-B931-F80E27EA0F43}" dt="2021-08-11T19:51:52.048" v="295" actId="478"/>
            <ac:grpSpMkLst>
              <pc:docMk/>
              <pc:sldMasterMk cId="835336367" sldId="2147485117"/>
              <pc:sldLayoutMk cId="3976456700" sldId="2147485167"/>
              <ac:grpSpMk id="12" creationId="{D49E5B64-CE2F-4C26-8B90-341CAB03886D}"/>
            </ac:grpSpMkLst>
          </pc:grpChg>
        </pc:sldLayoutChg>
        <pc:sldLayoutChg chg="modSp mod">
          <pc:chgData name="Manish Sharma" userId="97d895ad-8d7a-4884-8c18-743afd731b6f" providerId="ADAL" clId="{222EC9E3-DCE5-4E37-B931-F80E27EA0F43}" dt="2021-08-11T19:40:23.297" v="253" actId="1076"/>
          <pc:sldLayoutMkLst>
            <pc:docMk/>
            <pc:sldMasterMk cId="835336367" sldId="2147485117"/>
            <pc:sldLayoutMk cId="1414663991" sldId="2147485168"/>
          </pc:sldLayoutMkLst>
          <pc:spChg chg="mod">
            <ac:chgData name="Manish Sharma" userId="97d895ad-8d7a-4884-8c18-743afd731b6f" providerId="ADAL" clId="{222EC9E3-DCE5-4E37-B931-F80E27EA0F43}" dt="2021-08-11T19:40:23.297" v="253" actId="1076"/>
            <ac:spMkLst>
              <pc:docMk/>
              <pc:sldMasterMk cId="835336367" sldId="2147485117"/>
              <pc:sldLayoutMk cId="1414663991" sldId="2147485168"/>
              <ac:spMk id="3" creationId="{00000000-0000-0000-0000-000000000000}"/>
            </ac:spMkLst>
          </pc:spChg>
        </pc:sldLayoutChg>
        <pc:sldLayoutChg chg="delSp mod">
          <pc:chgData name="Manish Sharma" userId="97d895ad-8d7a-4884-8c18-743afd731b6f" providerId="ADAL" clId="{222EC9E3-DCE5-4E37-B931-F80E27EA0F43}" dt="2021-08-11T19:40:16.993" v="252" actId="478"/>
          <pc:sldLayoutMkLst>
            <pc:docMk/>
            <pc:sldMasterMk cId="835336367" sldId="2147485117"/>
            <pc:sldLayoutMk cId="558513030" sldId="2147485170"/>
          </pc:sldLayoutMkLst>
          <pc:spChg chg="del">
            <ac:chgData name="Manish Sharma" userId="97d895ad-8d7a-4884-8c18-743afd731b6f" providerId="ADAL" clId="{222EC9E3-DCE5-4E37-B931-F80E27EA0F43}" dt="2021-08-11T19:40:16.993" v="252" actId="478"/>
            <ac:spMkLst>
              <pc:docMk/>
              <pc:sldMasterMk cId="835336367" sldId="2147485117"/>
              <pc:sldLayoutMk cId="558513030" sldId="2147485170"/>
              <ac:spMk id="24" creationId="{00000000-0000-0000-0000-000000000000}"/>
            </ac:spMkLst>
          </pc:spChg>
        </pc:sldLayoutChg>
      </pc:sldMasterChg>
    </pc:docChg>
  </pc:docChgLst>
  <pc:docChgLst>
    <pc:chgData name="Nevin Kaplan" userId="656b1a96-9149-4999-be80-8fe716a6ebd0" providerId="ADAL" clId="{7F47FE6C-66E1-44DD-9378-D5FBEEC7082A}"/>
    <pc:docChg chg="custSel addSld delSld modSld modSection">
      <pc:chgData name="Nevin Kaplan" userId="656b1a96-9149-4999-be80-8fe716a6ebd0" providerId="ADAL" clId="{7F47FE6C-66E1-44DD-9378-D5FBEEC7082A}" dt="2021-08-11T19:56:21.919" v="22"/>
      <pc:docMkLst>
        <pc:docMk/>
      </pc:docMkLst>
      <pc:sldChg chg="addSp modSp">
        <pc:chgData name="Nevin Kaplan" userId="656b1a96-9149-4999-be80-8fe716a6ebd0" providerId="ADAL" clId="{7F47FE6C-66E1-44DD-9378-D5FBEEC7082A}" dt="2021-08-11T19:55:57.672" v="18" actId="1076"/>
        <pc:sldMkLst>
          <pc:docMk/>
          <pc:sldMk cId="2762800380" sldId="448"/>
        </pc:sldMkLst>
        <pc:spChg chg="mod">
          <ac:chgData name="Nevin Kaplan" userId="656b1a96-9149-4999-be80-8fe716a6ebd0" providerId="ADAL" clId="{7F47FE6C-66E1-44DD-9378-D5FBEEC7082A}" dt="2021-08-11T19:55:57.672" v="18" actId="1076"/>
          <ac:spMkLst>
            <pc:docMk/>
            <pc:sldMk cId="2762800380" sldId="448"/>
            <ac:spMk id="2" creationId="{00000000-0000-0000-0000-000000000000}"/>
          </ac:spMkLst>
        </pc:spChg>
        <pc:spChg chg="mod">
          <ac:chgData name="Nevin Kaplan" userId="656b1a96-9149-4999-be80-8fe716a6ebd0" providerId="ADAL" clId="{7F47FE6C-66E1-44DD-9378-D5FBEEC7082A}" dt="2021-08-11T19:55:57.672" v="18" actId="1076"/>
          <ac:spMkLst>
            <pc:docMk/>
            <pc:sldMk cId="2762800380" sldId="448"/>
            <ac:spMk id="5" creationId="{3A81C6F7-9B56-4725-9C32-DF082462E2F2}"/>
          </ac:spMkLst>
        </pc:spChg>
        <pc:spChg chg="mod">
          <ac:chgData name="Nevin Kaplan" userId="656b1a96-9149-4999-be80-8fe716a6ebd0" providerId="ADAL" clId="{7F47FE6C-66E1-44DD-9378-D5FBEEC7082A}" dt="2021-08-11T19:55:57.672" v="18" actId="1076"/>
          <ac:spMkLst>
            <pc:docMk/>
            <pc:sldMk cId="2762800380" sldId="448"/>
            <ac:spMk id="8" creationId="{0F250931-7AE3-41E3-A718-D4E1AD2BB6FC}"/>
          </ac:spMkLst>
        </pc:spChg>
        <pc:spChg chg="mod">
          <ac:chgData name="Nevin Kaplan" userId="656b1a96-9149-4999-be80-8fe716a6ebd0" providerId="ADAL" clId="{7F47FE6C-66E1-44DD-9378-D5FBEEC7082A}" dt="2021-08-11T19:55:57.672" v="18" actId="1076"/>
          <ac:spMkLst>
            <pc:docMk/>
            <pc:sldMk cId="2762800380" sldId="448"/>
            <ac:spMk id="11" creationId="{5109CF6C-4157-403A-8F06-2DA5CB32E773}"/>
          </ac:spMkLst>
        </pc:spChg>
        <pc:spChg chg="mod">
          <ac:chgData name="Nevin Kaplan" userId="656b1a96-9149-4999-be80-8fe716a6ebd0" providerId="ADAL" clId="{7F47FE6C-66E1-44DD-9378-D5FBEEC7082A}" dt="2021-08-11T19:55:57.672" v="18" actId="1076"/>
          <ac:spMkLst>
            <pc:docMk/>
            <pc:sldMk cId="2762800380" sldId="448"/>
            <ac:spMk id="25" creationId="{98479E5B-F689-4D6D-8521-A1EFDC70BB3F}"/>
          </ac:spMkLst>
        </pc:spChg>
        <pc:spChg chg="mod">
          <ac:chgData name="Nevin Kaplan" userId="656b1a96-9149-4999-be80-8fe716a6ebd0" providerId="ADAL" clId="{7F47FE6C-66E1-44DD-9378-D5FBEEC7082A}" dt="2021-08-11T19:55:57.672" v="18" actId="1076"/>
          <ac:spMkLst>
            <pc:docMk/>
            <pc:sldMk cId="2762800380" sldId="448"/>
            <ac:spMk id="26" creationId="{39CFE997-FD88-4FED-83C1-A184442AC49E}"/>
          </ac:spMkLst>
        </pc:spChg>
        <pc:spChg chg="mod">
          <ac:chgData name="Nevin Kaplan" userId="656b1a96-9149-4999-be80-8fe716a6ebd0" providerId="ADAL" clId="{7F47FE6C-66E1-44DD-9378-D5FBEEC7082A}" dt="2021-08-11T19:55:57.672" v="18" actId="1076"/>
          <ac:spMkLst>
            <pc:docMk/>
            <pc:sldMk cId="2762800380" sldId="448"/>
            <ac:spMk id="27" creationId="{5075653B-22EA-4D3C-933E-5DF42BF39DA4}"/>
          </ac:spMkLst>
        </pc:spChg>
        <pc:spChg chg="mod">
          <ac:chgData name="Nevin Kaplan" userId="656b1a96-9149-4999-be80-8fe716a6ebd0" providerId="ADAL" clId="{7F47FE6C-66E1-44DD-9378-D5FBEEC7082A}" dt="2021-08-11T19:55:57.672" v="18" actId="1076"/>
          <ac:spMkLst>
            <pc:docMk/>
            <pc:sldMk cId="2762800380" sldId="448"/>
            <ac:spMk id="28" creationId="{BEF2D58E-A318-49D7-8DEC-8DFEB2196FC5}"/>
          </ac:spMkLst>
        </pc:spChg>
        <pc:spChg chg="mod">
          <ac:chgData name="Nevin Kaplan" userId="656b1a96-9149-4999-be80-8fe716a6ebd0" providerId="ADAL" clId="{7F47FE6C-66E1-44DD-9378-D5FBEEC7082A}" dt="2021-08-11T19:55:57.672" v="18" actId="1076"/>
          <ac:spMkLst>
            <pc:docMk/>
            <pc:sldMk cId="2762800380" sldId="448"/>
            <ac:spMk id="29" creationId="{2B06981D-646D-4D1E-B329-DC226CDAD844}"/>
          </ac:spMkLst>
        </pc:spChg>
        <pc:spChg chg="mod">
          <ac:chgData name="Nevin Kaplan" userId="656b1a96-9149-4999-be80-8fe716a6ebd0" providerId="ADAL" clId="{7F47FE6C-66E1-44DD-9378-D5FBEEC7082A}" dt="2021-08-11T19:55:57.672" v="18" actId="1076"/>
          <ac:spMkLst>
            <pc:docMk/>
            <pc:sldMk cId="2762800380" sldId="448"/>
            <ac:spMk id="30" creationId="{DAECB560-4CB0-425C-8D29-0EF7EB7EDD7E}"/>
          </ac:spMkLst>
        </pc:spChg>
        <pc:spChg chg="mod">
          <ac:chgData name="Nevin Kaplan" userId="656b1a96-9149-4999-be80-8fe716a6ebd0" providerId="ADAL" clId="{7F47FE6C-66E1-44DD-9378-D5FBEEC7082A}" dt="2021-08-11T19:55:57.672" v="18" actId="1076"/>
          <ac:spMkLst>
            <pc:docMk/>
            <pc:sldMk cId="2762800380" sldId="448"/>
            <ac:spMk id="31" creationId="{0B437BE3-47F5-4A21-8640-7057B4E32173}"/>
          </ac:spMkLst>
        </pc:spChg>
        <pc:spChg chg="mod">
          <ac:chgData name="Nevin Kaplan" userId="656b1a96-9149-4999-be80-8fe716a6ebd0" providerId="ADAL" clId="{7F47FE6C-66E1-44DD-9378-D5FBEEC7082A}" dt="2021-08-11T19:55:57.672" v="18" actId="1076"/>
          <ac:spMkLst>
            <pc:docMk/>
            <pc:sldMk cId="2762800380" sldId="448"/>
            <ac:spMk id="32" creationId="{962800FD-A0F9-4E87-A188-0277A4964C7A}"/>
          </ac:spMkLst>
        </pc:spChg>
        <pc:spChg chg="mod">
          <ac:chgData name="Nevin Kaplan" userId="656b1a96-9149-4999-be80-8fe716a6ebd0" providerId="ADAL" clId="{7F47FE6C-66E1-44DD-9378-D5FBEEC7082A}" dt="2021-08-11T19:55:57.672" v="18" actId="1076"/>
          <ac:spMkLst>
            <pc:docMk/>
            <pc:sldMk cId="2762800380" sldId="448"/>
            <ac:spMk id="33" creationId="{7E419731-076B-4D82-8967-EC2E7DAF53F2}"/>
          </ac:spMkLst>
        </pc:spChg>
        <pc:spChg chg="mod">
          <ac:chgData name="Nevin Kaplan" userId="656b1a96-9149-4999-be80-8fe716a6ebd0" providerId="ADAL" clId="{7F47FE6C-66E1-44DD-9378-D5FBEEC7082A}" dt="2021-08-11T19:55:57.672" v="18" actId="1076"/>
          <ac:spMkLst>
            <pc:docMk/>
            <pc:sldMk cId="2762800380" sldId="448"/>
            <ac:spMk id="34" creationId="{5B398716-4B7D-419A-8E6E-DFD4F24B94CE}"/>
          </ac:spMkLst>
        </pc:spChg>
        <pc:spChg chg="mod">
          <ac:chgData name="Nevin Kaplan" userId="656b1a96-9149-4999-be80-8fe716a6ebd0" providerId="ADAL" clId="{7F47FE6C-66E1-44DD-9378-D5FBEEC7082A}" dt="2021-08-11T19:55:57.672" v="18" actId="1076"/>
          <ac:spMkLst>
            <pc:docMk/>
            <pc:sldMk cId="2762800380" sldId="448"/>
            <ac:spMk id="35" creationId="{3BDDC1DB-C18D-4527-B41C-3B641DEE2480}"/>
          </ac:spMkLst>
        </pc:spChg>
        <pc:spChg chg="mod">
          <ac:chgData name="Nevin Kaplan" userId="656b1a96-9149-4999-be80-8fe716a6ebd0" providerId="ADAL" clId="{7F47FE6C-66E1-44DD-9378-D5FBEEC7082A}" dt="2021-08-11T19:55:57.672" v="18" actId="1076"/>
          <ac:spMkLst>
            <pc:docMk/>
            <pc:sldMk cId="2762800380" sldId="448"/>
            <ac:spMk id="36" creationId="{6694775C-B94B-4394-AB95-95D53211ECCF}"/>
          </ac:spMkLst>
        </pc:spChg>
        <pc:spChg chg="mod">
          <ac:chgData name="Nevin Kaplan" userId="656b1a96-9149-4999-be80-8fe716a6ebd0" providerId="ADAL" clId="{7F47FE6C-66E1-44DD-9378-D5FBEEC7082A}" dt="2021-08-11T19:55:57.672" v="18" actId="1076"/>
          <ac:spMkLst>
            <pc:docMk/>
            <pc:sldMk cId="2762800380" sldId="448"/>
            <ac:spMk id="37" creationId="{64734B76-D978-4AF2-AC03-C6AB0519261C}"/>
          </ac:spMkLst>
        </pc:spChg>
        <pc:spChg chg="mod">
          <ac:chgData name="Nevin Kaplan" userId="656b1a96-9149-4999-be80-8fe716a6ebd0" providerId="ADAL" clId="{7F47FE6C-66E1-44DD-9378-D5FBEEC7082A}" dt="2021-08-11T19:55:57.672" v="18" actId="1076"/>
          <ac:spMkLst>
            <pc:docMk/>
            <pc:sldMk cId="2762800380" sldId="448"/>
            <ac:spMk id="38" creationId="{01740FC2-D1C4-42EA-8F6E-DBD9BE016185}"/>
          </ac:spMkLst>
        </pc:spChg>
        <pc:spChg chg="mod">
          <ac:chgData name="Nevin Kaplan" userId="656b1a96-9149-4999-be80-8fe716a6ebd0" providerId="ADAL" clId="{7F47FE6C-66E1-44DD-9378-D5FBEEC7082A}" dt="2021-08-11T19:55:57.672" v="18" actId="1076"/>
          <ac:spMkLst>
            <pc:docMk/>
            <pc:sldMk cId="2762800380" sldId="448"/>
            <ac:spMk id="39" creationId="{F3FA9F9E-7426-4D4D-8DD2-B95B2244335A}"/>
          </ac:spMkLst>
        </pc:spChg>
        <pc:spChg chg="mod">
          <ac:chgData name="Nevin Kaplan" userId="656b1a96-9149-4999-be80-8fe716a6ebd0" providerId="ADAL" clId="{7F47FE6C-66E1-44DD-9378-D5FBEEC7082A}" dt="2021-08-11T19:55:57.672" v="18" actId="1076"/>
          <ac:spMkLst>
            <pc:docMk/>
            <pc:sldMk cId="2762800380" sldId="448"/>
            <ac:spMk id="40" creationId="{CE212A2F-0A41-4011-8ABF-1E9F958E1802}"/>
          </ac:spMkLst>
        </pc:spChg>
        <pc:spChg chg="mod">
          <ac:chgData name="Nevin Kaplan" userId="656b1a96-9149-4999-be80-8fe716a6ebd0" providerId="ADAL" clId="{7F47FE6C-66E1-44DD-9378-D5FBEEC7082A}" dt="2021-08-11T19:55:57.672" v="18" actId="1076"/>
          <ac:spMkLst>
            <pc:docMk/>
            <pc:sldMk cId="2762800380" sldId="448"/>
            <ac:spMk id="41" creationId="{A7385E3B-E900-47AF-A015-D51E24A410FD}"/>
          </ac:spMkLst>
        </pc:spChg>
        <pc:spChg chg="mod">
          <ac:chgData name="Nevin Kaplan" userId="656b1a96-9149-4999-be80-8fe716a6ebd0" providerId="ADAL" clId="{7F47FE6C-66E1-44DD-9378-D5FBEEC7082A}" dt="2021-08-11T19:55:57.672" v="18" actId="1076"/>
          <ac:spMkLst>
            <pc:docMk/>
            <pc:sldMk cId="2762800380" sldId="448"/>
            <ac:spMk id="42" creationId="{1BD4ABCA-5D08-40FC-9B7E-94E1B9AA1E6F}"/>
          </ac:spMkLst>
        </pc:spChg>
        <pc:spChg chg="mod">
          <ac:chgData name="Nevin Kaplan" userId="656b1a96-9149-4999-be80-8fe716a6ebd0" providerId="ADAL" clId="{7F47FE6C-66E1-44DD-9378-D5FBEEC7082A}" dt="2021-08-11T19:55:57.672" v="18" actId="1076"/>
          <ac:spMkLst>
            <pc:docMk/>
            <pc:sldMk cId="2762800380" sldId="448"/>
            <ac:spMk id="44" creationId="{15C32B15-D402-4870-84F5-F5FB7DB499F8}"/>
          </ac:spMkLst>
        </pc:spChg>
        <pc:spChg chg="mod">
          <ac:chgData name="Nevin Kaplan" userId="656b1a96-9149-4999-be80-8fe716a6ebd0" providerId="ADAL" clId="{7F47FE6C-66E1-44DD-9378-D5FBEEC7082A}" dt="2021-08-11T19:55:57.672" v="18" actId="1076"/>
          <ac:spMkLst>
            <pc:docMk/>
            <pc:sldMk cId="2762800380" sldId="448"/>
            <ac:spMk id="45" creationId="{F9409CC3-72AA-4DC5-AF73-C499DB05E70B}"/>
          </ac:spMkLst>
        </pc:spChg>
        <pc:spChg chg="mod">
          <ac:chgData name="Nevin Kaplan" userId="656b1a96-9149-4999-be80-8fe716a6ebd0" providerId="ADAL" clId="{7F47FE6C-66E1-44DD-9378-D5FBEEC7082A}" dt="2021-08-11T19:55:57.672" v="18" actId="1076"/>
          <ac:spMkLst>
            <pc:docMk/>
            <pc:sldMk cId="2762800380" sldId="448"/>
            <ac:spMk id="47" creationId="{8ECD9B84-3447-4B4E-AE5A-A2F92E5E5F34}"/>
          </ac:spMkLst>
        </pc:spChg>
        <pc:grpChg chg="add mod">
          <ac:chgData name="Nevin Kaplan" userId="656b1a96-9149-4999-be80-8fe716a6ebd0" providerId="ADAL" clId="{7F47FE6C-66E1-44DD-9378-D5FBEEC7082A}" dt="2021-08-11T19:55:57.672" v="18" actId="1076"/>
          <ac:grpSpMkLst>
            <pc:docMk/>
            <pc:sldMk cId="2762800380" sldId="448"/>
            <ac:grpSpMk id="4" creationId="{8B820D10-D8FD-4219-B989-9AEFC49B9ADC}"/>
          </ac:grpSpMkLst>
        </pc:grpChg>
        <pc:grpChg chg="mod">
          <ac:chgData name="Nevin Kaplan" userId="656b1a96-9149-4999-be80-8fe716a6ebd0" providerId="ADAL" clId="{7F47FE6C-66E1-44DD-9378-D5FBEEC7082A}" dt="2021-08-11T19:55:57.672" v="18" actId="1076"/>
          <ac:grpSpMkLst>
            <pc:docMk/>
            <pc:sldMk cId="2762800380" sldId="448"/>
            <ac:grpSpMk id="20" creationId="{F8AB4BEE-7B3E-4E86-8050-ED2B58EB7558}"/>
          </ac:grpSpMkLst>
        </pc:grpChg>
        <pc:grpChg chg="mod">
          <ac:chgData name="Nevin Kaplan" userId="656b1a96-9149-4999-be80-8fe716a6ebd0" providerId="ADAL" clId="{7F47FE6C-66E1-44DD-9378-D5FBEEC7082A}" dt="2021-08-11T19:55:57.672" v="18" actId="1076"/>
          <ac:grpSpMkLst>
            <pc:docMk/>
            <pc:sldMk cId="2762800380" sldId="448"/>
            <ac:grpSpMk id="21" creationId="{3088A8FB-95CE-43C9-9AA7-B889D16D6DE2}"/>
          </ac:grpSpMkLst>
        </pc:grpChg>
        <pc:grpChg chg="mod">
          <ac:chgData name="Nevin Kaplan" userId="656b1a96-9149-4999-be80-8fe716a6ebd0" providerId="ADAL" clId="{7F47FE6C-66E1-44DD-9378-D5FBEEC7082A}" dt="2021-08-11T19:55:57.672" v="18" actId="1076"/>
          <ac:grpSpMkLst>
            <pc:docMk/>
            <pc:sldMk cId="2762800380" sldId="448"/>
            <ac:grpSpMk id="22" creationId="{AC1DF0C1-CF3A-41DE-8600-C4C3C1A52752}"/>
          </ac:grpSpMkLst>
        </pc:grpChg>
        <pc:grpChg chg="mod">
          <ac:chgData name="Nevin Kaplan" userId="656b1a96-9149-4999-be80-8fe716a6ebd0" providerId="ADAL" clId="{7F47FE6C-66E1-44DD-9378-D5FBEEC7082A}" dt="2021-08-11T19:55:57.672" v="18" actId="1076"/>
          <ac:grpSpMkLst>
            <pc:docMk/>
            <pc:sldMk cId="2762800380" sldId="448"/>
            <ac:grpSpMk id="23" creationId="{135C15FE-C9A1-48AB-906A-DAD730C4DFF4}"/>
          </ac:grpSpMkLst>
        </pc:grpChg>
        <pc:grpChg chg="mod">
          <ac:chgData name="Nevin Kaplan" userId="656b1a96-9149-4999-be80-8fe716a6ebd0" providerId="ADAL" clId="{7F47FE6C-66E1-44DD-9378-D5FBEEC7082A}" dt="2021-08-11T19:55:57.672" v="18" actId="1076"/>
          <ac:grpSpMkLst>
            <pc:docMk/>
            <pc:sldMk cId="2762800380" sldId="448"/>
            <ac:grpSpMk id="24" creationId="{2F3E4CA8-AB99-443F-91EB-26DEC74F77C6}"/>
          </ac:grpSpMkLst>
        </pc:grpChg>
        <pc:graphicFrameChg chg="mod">
          <ac:chgData name="Nevin Kaplan" userId="656b1a96-9149-4999-be80-8fe716a6ebd0" providerId="ADAL" clId="{7F47FE6C-66E1-44DD-9378-D5FBEEC7082A}" dt="2021-08-11T19:55:57.672" v="18" actId="1076"/>
          <ac:graphicFrameMkLst>
            <pc:docMk/>
            <pc:sldMk cId="2762800380" sldId="448"/>
            <ac:graphicFrameMk id="46" creationId="{D647A4B3-AB64-4406-B71D-5E1F83C23594}"/>
          </ac:graphicFrameMkLst>
        </pc:graphicFrameChg>
        <pc:picChg chg="mod">
          <ac:chgData name="Nevin Kaplan" userId="656b1a96-9149-4999-be80-8fe716a6ebd0" providerId="ADAL" clId="{7F47FE6C-66E1-44DD-9378-D5FBEEC7082A}" dt="2021-08-11T19:55:57.672" v="18" actId="1076"/>
          <ac:picMkLst>
            <pc:docMk/>
            <pc:sldMk cId="2762800380" sldId="448"/>
            <ac:picMk id="3" creationId="{E110ADFF-FFC7-4EDC-AA76-DC8EC21D8374}"/>
          </ac:picMkLst>
        </pc:picChg>
        <pc:picChg chg="mod">
          <ac:chgData name="Nevin Kaplan" userId="656b1a96-9149-4999-be80-8fe716a6ebd0" providerId="ADAL" clId="{7F47FE6C-66E1-44DD-9378-D5FBEEC7082A}" dt="2021-08-11T19:55:57.672" v="18" actId="1076"/>
          <ac:picMkLst>
            <pc:docMk/>
            <pc:sldMk cId="2762800380" sldId="448"/>
            <ac:picMk id="43" creationId="{A752DA31-F61D-4685-B144-CFA473943A54}"/>
          </ac:picMkLst>
        </pc:picChg>
      </pc:sldChg>
      <pc:sldChg chg="addSp modSp mod">
        <pc:chgData name="Nevin Kaplan" userId="656b1a96-9149-4999-be80-8fe716a6ebd0" providerId="ADAL" clId="{7F47FE6C-66E1-44DD-9378-D5FBEEC7082A}" dt="2021-08-11T19:49:47.368" v="4" actId="6549"/>
        <pc:sldMkLst>
          <pc:docMk/>
          <pc:sldMk cId="2621003689" sldId="591"/>
        </pc:sldMkLst>
        <pc:spChg chg="add mod">
          <ac:chgData name="Nevin Kaplan" userId="656b1a96-9149-4999-be80-8fe716a6ebd0" providerId="ADAL" clId="{7F47FE6C-66E1-44DD-9378-D5FBEEC7082A}" dt="2021-08-11T19:49:28.281" v="2"/>
          <ac:spMkLst>
            <pc:docMk/>
            <pc:sldMk cId="2621003689" sldId="591"/>
            <ac:spMk id="5" creationId="{FF004A27-293C-4484-AA34-F56B228D0B04}"/>
          </ac:spMkLst>
        </pc:spChg>
        <pc:spChg chg="mod">
          <ac:chgData name="Nevin Kaplan" userId="656b1a96-9149-4999-be80-8fe716a6ebd0" providerId="ADAL" clId="{7F47FE6C-66E1-44DD-9378-D5FBEEC7082A}" dt="2021-08-11T19:49:47.368" v="4" actId="6549"/>
          <ac:spMkLst>
            <pc:docMk/>
            <pc:sldMk cId="2621003689" sldId="591"/>
            <ac:spMk id="25" creationId="{DF3322CB-AAD4-40B5-889B-5E44CD1C0378}"/>
          </ac:spMkLst>
        </pc:spChg>
        <pc:graphicFrameChg chg="modGraphic">
          <ac:chgData name="Nevin Kaplan" userId="656b1a96-9149-4999-be80-8fe716a6ebd0" providerId="ADAL" clId="{7F47FE6C-66E1-44DD-9378-D5FBEEC7082A}" dt="2021-08-11T19:49:21.127" v="1" actId="2165"/>
          <ac:graphicFrameMkLst>
            <pc:docMk/>
            <pc:sldMk cId="2621003689" sldId="591"/>
            <ac:graphicFrameMk id="3" creationId="{9F8A78EC-EDD5-4C08-BCD5-1147A26EFA32}"/>
          </ac:graphicFrameMkLst>
        </pc:graphicFrameChg>
      </pc:sldChg>
      <pc:sldChg chg="del">
        <pc:chgData name="Nevin Kaplan" userId="656b1a96-9149-4999-be80-8fe716a6ebd0" providerId="ADAL" clId="{7F47FE6C-66E1-44DD-9378-D5FBEEC7082A}" dt="2021-08-11T19:49:30.758" v="3" actId="47"/>
        <pc:sldMkLst>
          <pc:docMk/>
          <pc:sldMk cId="2437445172" sldId="1851"/>
        </pc:sldMkLst>
      </pc:sldChg>
      <pc:sldChg chg="addSp delSp modSp add mod modClrScheme chgLayout">
        <pc:chgData name="Nevin Kaplan" userId="656b1a96-9149-4999-be80-8fe716a6ebd0" providerId="ADAL" clId="{7F47FE6C-66E1-44DD-9378-D5FBEEC7082A}" dt="2021-08-11T19:56:21.919" v="22"/>
        <pc:sldMkLst>
          <pc:docMk/>
          <pc:sldMk cId="1403470274" sldId="1853"/>
        </pc:sldMkLst>
        <pc:spChg chg="mod ord">
          <ac:chgData name="Nevin Kaplan" userId="656b1a96-9149-4999-be80-8fe716a6ebd0" providerId="ADAL" clId="{7F47FE6C-66E1-44DD-9378-D5FBEEC7082A}" dt="2021-08-11T19:55:28.434" v="15" actId="700"/>
          <ac:spMkLst>
            <pc:docMk/>
            <pc:sldMk cId="1403470274" sldId="1853"/>
            <ac:spMk id="2" creationId="{00000000-0000-0000-0000-000000000000}"/>
          </ac:spMkLst>
        </pc:spChg>
        <pc:spChg chg="del">
          <ac:chgData name="Nevin Kaplan" userId="656b1a96-9149-4999-be80-8fe716a6ebd0" providerId="ADAL" clId="{7F47FE6C-66E1-44DD-9378-D5FBEEC7082A}" dt="2021-08-11T19:52:34.340" v="6" actId="478"/>
          <ac:spMkLst>
            <pc:docMk/>
            <pc:sldMk cId="1403470274" sldId="1853"/>
            <ac:spMk id="8" creationId="{0F250931-7AE3-41E3-A718-D4E1AD2BB6FC}"/>
          </ac:spMkLst>
        </pc:spChg>
        <pc:spChg chg="del">
          <ac:chgData name="Nevin Kaplan" userId="656b1a96-9149-4999-be80-8fe716a6ebd0" providerId="ADAL" clId="{7F47FE6C-66E1-44DD-9378-D5FBEEC7082A}" dt="2021-08-11T19:52:36.028" v="8" actId="478"/>
          <ac:spMkLst>
            <pc:docMk/>
            <pc:sldMk cId="1403470274" sldId="1853"/>
            <ac:spMk id="11" creationId="{5109CF6C-4157-403A-8F06-2DA5CB32E773}"/>
          </ac:spMkLst>
        </pc:spChg>
        <pc:spChg chg="del">
          <ac:chgData name="Nevin Kaplan" userId="656b1a96-9149-4999-be80-8fe716a6ebd0" providerId="ADAL" clId="{7F47FE6C-66E1-44DD-9378-D5FBEEC7082A}" dt="2021-08-11T19:52:35.385" v="7" actId="478"/>
          <ac:spMkLst>
            <pc:docMk/>
            <pc:sldMk cId="1403470274" sldId="1853"/>
            <ac:spMk id="36" creationId="{6694775C-B94B-4394-AB95-95D53211ECCF}"/>
          </ac:spMkLst>
        </pc:spChg>
        <pc:spChg chg="add del mod">
          <ac:chgData name="Nevin Kaplan" userId="656b1a96-9149-4999-be80-8fe716a6ebd0" providerId="ADAL" clId="{7F47FE6C-66E1-44DD-9378-D5FBEEC7082A}" dt="2021-08-11T19:53:14.806" v="11"/>
          <ac:spMkLst>
            <pc:docMk/>
            <pc:sldMk cId="1403470274" sldId="1853"/>
            <ac:spMk id="38" creationId="{650DE80C-1050-43BB-8166-17AD1E6685EB}"/>
          </ac:spMkLst>
        </pc:spChg>
        <pc:spChg chg="mod">
          <ac:chgData name="Nevin Kaplan" userId="656b1a96-9149-4999-be80-8fe716a6ebd0" providerId="ADAL" clId="{7F47FE6C-66E1-44DD-9378-D5FBEEC7082A}" dt="2021-08-11T19:55:38.694" v="16"/>
          <ac:spMkLst>
            <pc:docMk/>
            <pc:sldMk cId="1403470274" sldId="1853"/>
            <ac:spMk id="42" creationId="{C16CAE3C-54D3-4BB1-95C9-2851E61ABD36}"/>
          </ac:spMkLst>
        </pc:spChg>
        <pc:spChg chg="mod">
          <ac:chgData name="Nevin Kaplan" userId="656b1a96-9149-4999-be80-8fe716a6ebd0" providerId="ADAL" clId="{7F47FE6C-66E1-44DD-9378-D5FBEEC7082A}" dt="2021-08-11T19:55:38.694" v="16"/>
          <ac:spMkLst>
            <pc:docMk/>
            <pc:sldMk cId="1403470274" sldId="1853"/>
            <ac:spMk id="43" creationId="{A02503A0-32CF-41FB-AE79-723565319FF3}"/>
          </ac:spMkLst>
        </pc:spChg>
        <pc:spChg chg="add del mod">
          <ac:chgData name="Nevin Kaplan" userId="656b1a96-9149-4999-be80-8fe716a6ebd0" providerId="ADAL" clId="{7F47FE6C-66E1-44DD-9378-D5FBEEC7082A}" dt="2021-08-11T19:56:21.919" v="22"/>
          <ac:spMkLst>
            <pc:docMk/>
            <pc:sldMk cId="1403470274" sldId="1853"/>
            <ac:spMk id="47" creationId="{17E42743-BDB4-44E8-B646-C8CAF50866C8}"/>
          </ac:spMkLst>
        </pc:spChg>
        <pc:spChg chg="add del mod">
          <ac:chgData name="Nevin Kaplan" userId="656b1a96-9149-4999-be80-8fe716a6ebd0" providerId="ADAL" clId="{7F47FE6C-66E1-44DD-9378-D5FBEEC7082A}" dt="2021-08-11T19:56:19.317" v="21"/>
          <ac:spMkLst>
            <pc:docMk/>
            <pc:sldMk cId="1403470274" sldId="1853"/>
            <ac:spMk id="48" creationId="{47BFB9DA-C29A-42C4-8385-1B9335671B04}"/>
          </ac:spMkLst>
        </pc:spChg>
        <pc:grpChg chg="add del mod">
          <ac:chgData name="Nevin Kaplan" userId="656b1a96-9149-4999-be80-8fe716a6ebd0" providerId="ADAL" clId="{7F47FE6C-66E1-44DD-9378-D5FBEEC7082A}" dt="2021-08-11T19:55:47.117" v="17" actId="478"/>
          <ac:grpSpMkLst>
            <pc:docMk/>
            <pc:sldMk cId="1403470274" sldId="1853"/>
            <ac:grpSpMk id="41" creationId="{D22A4FD4-2EA9-4030-9839-B5D769781E26}"/>
          </ac:grpSpMkLst>
        </pc:gr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B967-4239-930A-CA06F293423A}"/>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869E-4E74-9630-D63EAEEF0F4A}"/>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[__TEMPLATE__APP_Obsolescence.xlsx]Chart!Obs_PivotTbl</c:name>
    <c:fmtId val="17"/>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Chart!$C$3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Chart!$B$4:$B$14</c:f>
              <c:strCache>
                <c:ptCount val="10"/>
                <c:pt idx="0">
                  <c:v>4</c:v>
                </c:pt>
                <c:pt idx="1">
                  <c:v>5</c:v>
                </c:pt>
                <c:pt idx="2">
                  <c:v>6</c:v>
                </c:pt>
                <c:pt idx="3">
                  <c:v>7</c:v>
                </c:pt>
                <c:pt idx="4">
                  <c:v>8</c:v>
                </c:pt>
                <c:pt idx="5">
                  <c:v>9</c:v>
                </c:pt>
                <c:pt idx="6">
                  <c:v>10</c:v>
                </c:pt>
                <c:pt idx="7">
                  <c:v>11</c:v>
                </c:pt>
                <c:pt idx="8">
                  <c:v>12</c:v>
                </c:pt>
                <c:pt idx="9">
                  <c:v>13</c:v>
                </c:pt>
              </c:strCache>
            </c:strRef>
          </c:cat>
          <c:val>
            <c:numRef>
              <c:f>Chart!$C$4:$C$14</c:f>
              <c:numCache>
                <c:formatCode>_(* #,##0_);_(* \(#,##0\);_(* "-"??_);_(@_)</c:formatCode>
                <c:ptCount val="10"/>
                <c:pt idx="0">
                  <c:v>300</c:v>
                </c:pt>
                <c:pt idx="1">
                  <c:v>186</c:v>
                </c:pt>
                <c:pt idx="2">
                  <c:v>143</c:v>
                </c:pt>
                <c:pt idx="3">
                  <c:v>60</c:v>
                </c:pt>
                <c:pt idx="4">
                  <c:v>33</c:v>
                </c:pt>
                <c:pt idx="5">
                  <c:v>24</c:v>
                </c:pt>
                <c:pt idx="6">
                  <c:v>20</c:v>
                </c:pt>
                <c:pt idx="7">
                  <c:v>11</c:v>
                </c:pt>
                <c:pt idx="8">
                  <c:v>17</c:v>
                </c:pt>
                <c:pt idx="9">
                  <c:v>7</c:v>
                </c:pt>
              </c:numCache>
            </c:numRef>
          </c:val>
          <c:extLst>
            <c:ext xmlns:c16="http://schemas.microsoft.com/office/drawing/2014/chart" uri="{C3380CC4-5D6E-409C-BE32-E72D297353CC}">
              <c16:uniqueId val="{00000000-3069-4C8E-9159-27AC24170B59}"/>
            </c:ext>
          </c:extLst>
        </c:ser>
        <c:dLbls>
          <c:dLblPos val="outEnd"/>
          <c:showLegendKey val="0"/>
          <c:showVal val="1"/>
          <c:showCatName val="0"/>
          <c:showSerName val="0"/>
          <c:showPercent val="0"/>
          <c:showBubbleSize val="0"/>
        </c:dLbls>
        <c:gapWidth val="219"/>
        <c:overlap val="-27"/>
        <c:axId val="1152735728"/>
        <c:axId val="1152738352"/>
      </c:barChart>
      <c:catAx>
        <c:axId val="11527357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Number of years (rounded down) between currently used version and the most recent version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2738352"/>
        <c:crosses val="autoZero"/>
        <c:auto val="1"/>
        <c:lblAlgn val="ctr"/>
        <c:lblOffset val="100"/>
        <c:noMultiLvlLbl val="0"/>
      </c:catAx>
      <c:valAx>
        <c:axId val="11527383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1" i="0" baseline="0">
                    <a:effectLst/>
                  </a:rPr>
                  <a:t>Number of Components</a:t>
                </a:r>
                <a:endParaRPr lang="en-US" sz="1000">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27357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22225">
      <a:solidFill>
        <a:srgbClr val="293C47"/>
      </a:solidFill>
    </a:ln>
    <a:effectLst>
      <a:outerShdw blurRad="50800" dist="38100" dir="2700000" sx="101000" sy="101000" algn="tl" rotWithShape="0">
        <a:prstClr val="black">
          <a:alpha val="40000"/>
        </a:prstClr>
      </a:outerShdw>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[Helios - DW-ETL - Stored procedures statistics.xlsx]Cyclomatic complexity!PivotTable3</c:name>
    <c:fmtId val="21"/>
  </c:pivotSource>
  <c:chart>
    <c:autoTitleDeleted val="1"/>
    <c:pivotFmts>
      <c:pivotFmt>
        <c:idx val="0"/>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'Cyclomatic complexity'!$B$3</c:f>
              <c:strCache>
                <c:ptCount val="1"/>
                <c:pt idx="0">
                  <c:v>Count of procedures</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'Cyclomatic complexity'!$A$4:$A$13</c:f>
              <c:strCache>
                <c:ptCount val="9"/>
                <c:pt idx="0">
                  <c:v>1-50</c:v>
                </c:pt>
                <c:pt idx="1">
                  <c:v>51-100</c:v>
                </c:pt>
                <c:pt idx="2">
                  <c:v>101-150</c:v>
                </c:pt>
                <c:pt idx="3">
                  <c:v>151-200</c:v>
                </c:pt>
                <c:pt idx="4">
                  <c:v>201-250</c:v>
                </c:pt>
                <c:pt idx="5">
                  <c:v>251-300</c:v>
                </c:pt>
                <c:pt idx="6">
                  <c:v>401-450</c:v>
                </c:pt>
                <c:pt idx="7">
                  <c:v>501-550</c:v>
                </c:pt>
                <c:pt idx="8">
                  <c:v>601-650</c:v>
                </c:pt>
              </c:strCache>
            </c:strRef>
          </c:cat>
          <c:val>
            <c:numRef>
              <c:f>'Cyclomatic complexity'!$B$4:$B$13</c:f>
              <c:numCache>
                <c:formatCode>General</c:formatCode>
                <c:ptCount val="9"/>
                <c:pt idx="0">
                  <c:v>2671</c:v>
                </c:pt>
                <c:pt idx="1">
                  <c:v>22</c:v>
                </c:pt>
                <c:pt idx="2">
                  <c:v>11</c:v>
                </c:pt>
                <c:pt idx="3">
                  <c:v>12</c:v>
                </c:pt>
                <c:pt idx="4">
                  <c:v>15</c:v>
                </c:pt>
                <c:pt idx="5">
                  <c:v>6</c:v>
                </c:pt>
                <c:pt idx="6">
                  <c:v>1</c:v>
                </c:pt>
                <c:pt idx="7">
                  <c:v>1</c:v>
                </c:pt>
                <c:pt idx="8">
                  <c:v>1</c:v>
                </c:pt>
              </c:numCache>
            </c:numRef>
          </c:val>
          <c:extLst>
            <c:ext xmlns:c16="http://schemas.microsoft.com/office/drawing/2014/chart" uri="{C3380CC4-5D6E-409C-BE32-E72D297353CC}">
              <c16:uniqueId val="{00000000-2C93-4033-BDBB-981A34353446}"/>
            </c:ext>
          </c:extLst>
        </c:ser>
        <c:ser>
          <c:idx val="1"/>
          <c:order val="1"/>
          <c:tx>
            <c:strRef>
              <c:f>'Cyclomatic complexity'!$C$3</c:f>
              <c:strCache>
                <c:ptCount val="1"/>
                <c:pt idx="0">
                  <c:v>Sum of Cyclomatic complexity</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'Cyclomatic complexity'!$A$4:$A$13</c:f>
              <c:strCache>
                <c:ptCount val="9"/>
                <c:pt idx="0">
                  <c:v>1-50</c:v>
                </c:pt>
                <c:pt idx="1">
                  <c:v>51-100</c:v>
                </c:pt>
                <c:pt idx="2">
                  <c:v>101-150</c:v>
                </c:pt>
                <c:pt idx="3">
                  <c:v>151-200</c:v>
                </c:pt>
                <c:pt idx="4">
                  <c:v>201-250</c:v>
                </c:pt>
                <c:pt idx="5">
                  <c:v>251-300</c:v>
                </c:pt>
                <c:pt idx="6">
                  <c:v>401-450</c:v>
                </c:pt>
                <c:pt idx="7">
                  <c:v>501-550</c:v>
                </c:pt>
                <c:pt idx="8">
                  <c:v>601-650</c:v>
                </c:pt>
              </c:strCache>
            </c:strRef>
          </c:cat>
          <c:val>
            <c:numRef>
              <c:f>'Cyclomatic complexity'!$C$4:$C$13</c:f>
              <c:numCache>
                <c:formatCode>0.00%</c:formatCode>
                <c:ptCount val="9"/>
                <c:pt idx="0">
                  <c:v>0.44099913867355728</c:v>
                </c:pt>
                <c:pt idx="1">
                  <c:v>7.412192554311417E-2</c:v>
                </c:pt>
                <c:pt idx="2">
                  <c:v>6.9241075701024016E-2</c:v>
                </c:pt>
                <c:pt idx="3">
                  <c:v>9.8908986505885726E-2</c:v>
                </c:pt>
                <c:pt idx="4">
                  <c:v>0.16733658723322806</c:v>
                </c:pt>
                <c:pt idx="5">
                  <c:v>7.460044023351517E-2</c:v>
                </c:pt>
                <c:pt idx="6">
                  <c:v>1.947554789932051E-2</c:v>
                </c:pt>
                <c:pt idx="7">
                  <c:v>2.6031199157814145E-2</c:v>
                </c:pt>
                <c:pt idx="8">
                  <c:v>2.9285099052540915E-2</c:v>
                </c:pt>
              </c:numCache>
            </c:numRef>
          </c:val>
          <c:extLst>
            <c:ext xmlns:c16="http://schemas.microsoft.com/office/drawing/2014/chart" uri="{C3380CC4-5D6E-409C-BE32-E72D297353CC}">
              <c16:uniqueId val="{00000001-2C93-4033-BDBB-981A34353446}"/>
            </c:ext>
          </c:extLst>
        </c:ser>
        <c:dLbls>
          <c:dLblPos val="outEnd"/>
          <c:showLegendKey val="0"/>
          <c:showVal val="1"/>
          <c:showCatName val="0"/>
          <c:showSerName val="0"/>
          <c:showPercent val="0"/>
          <c:showBubbleSize val="0"/>
        </c:dLbls>
        <c:gapWidth val="75"/>
        <c:axId val="721707584"/>
        <c:axId val="721704960"/>
      </c:barChart>
      <c:catAx>
        <c:axId val="7217075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721704960"/>
        <c:crosses val="autoZero"/>
        <c:auto val="1"/>
        <c:lblAlgn val="ctr"/>
        <c:lblOffset val="100"/>
        <c:noMultiLvlLbl val="0"/>
      </c:catAx>
      <c:valAx>
        <c:axId val="721704960"/>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217075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[Helios - DW-ETL - Stored procedures statistics.xlsx]Size in lines of code!PivotTable1</c:name>
    <c:fmtId val="12"/>
  </c:pivotSource>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US"/>
              <a:t>Size distribution</a:t>
            </a:r>
          </a:p>
        </c:rich>
      </c:tx>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'Size in lines of code'!$B$3</c:f>
              <c:strCache>
                <c:ptCount val="1"/>
                <c:pt idx="0">
                  <c:v>Count of procedures</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'Size in lines of code'!$A$4:$A$16</c:f>
              <c:strCache>
                <c:ptCount val="12"/>
                <c:pt idx="0">
                  <c:v>1-500</c:v>
                </c:pt>
                <c:pt idx="1">
                  <c:v>501-1000</c:v>
                </c:pt>
                <c:pt idx="2">
                  <c:v>1001-1500</c:v>
                </c:pt>
                <c:pt idx="3">
                  <c:v>1501-2000</c:v>
                </c:pt>
                <c:pt idx="4">
                  <c:v>2001-2500</c:v>
                </c:pt>
                <c:pt idx="5">
                  <c:v>2501-3000</c:v>
                </c:pt>
                <c:pt idx="6">
                  <c:v>3001-3500</c:v>
                </c:pt>
                <c:pt idx="7">
                  <c:v>3501-4000</c:v>
                </c:pt>
                <c:pt idx="8">
                  <c:v>4001-4500</c:v>
                </c:pt>
                <c:pt idx="9">
                  <c:v>4501-5000</c:v>
                </c:pt>
                <c:pt idx="10">
                  <c:v>5501-6000</c:v>
                </c:pt>
                <c:pt idx="11">
                  <c:v>7001-7500</c:v>
                </c:pt>
              </c:strCache>
            </c:strRef>
          </c:cat>
          <c:val>
            <c:numRef>
              <c:f>'Size in lines of code'!$B$4:$B$16</c:f>
              <c:numCache>
                <c:formatCode>General</c:formatCode>
                <c:ptCount val="12"/>
                <c:pt idx="0">
                  <c:v>2547</c:v>
                </c:pt>
                <c:pt idx="1">
                  <c:v>99</c:v>
                </c:pt>
                <c:pt idx="2">
                  <c:v>35</c:v>
                </c:pt>
                <c:pt idx="3">
                  <c:v>18</c:v>
                </c:pt>
                <c:pt idx="4">
                  <c:v>10</c:v>
                </c:pt>
                <c:pt idx="5">
                  <c:v>18</c:v>
                </c:pt>
                <c:pt idx="6">
                  <c:v>2</c:v>
                </c:pt>
                <c:pt idx="7">
                  <c:v>3</c:v>
                </c:pt>
                <c:pt idx="8">
                  <c:v>5</c:v>
                </c:pt>
                <c:pt idx="9">
                  <c:v>1</c:v>
                </c:pt>
                <c:pt idx="10">
                  <c:v>1</c:v>
                </c:pt>
                <c:pt idx="11">
                  <c:v>1</c:v>
                </c:pt>
              </c:numCache>
            </c:numRef>
          </c:val>
          <c:extLst>
            <c:ext xmlns:c16="http://schemas.microsoft.com/office/drawing/2014/chart" uri="{C3380CC4-5D6E-409C-BE32-E72D297353CC}">
              <c16:uniqueId val="{00000000-373A-485D-9C31-78C131D93909}"/>
            </c:ext>
          </c:extLst>
        </c:ser>
        <c:ser>
          <c:idx val="1"/>
          <c:order val="1"/>
          <c:tx>
            <c:strRef>
              <c:f>'Size in lines of code'!$C$3</c:f>
              <c:strCache>
                <c:ptCount val="1"/>
                <c:pt idx="0">
                  <c:v>Sum of Number of lines of code</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'Size in lines of code'!$A$4:$A$16</c:f>
              <c:strCache>
                <c:ptCount val="12"/>
                <c:pt idx="0">
                  <c:v>1-500</c:v>
                </c:pt>
                <c:pt idx="1">
                  <c:v>501-1000</c:v>
                </c:pt>
                <c:pt idx="2">
                  <c:v>1001-1500</c:v>
                </c:pt>
                <c:pt idx="3">
                  <c:v>1501-2000</c:v>
                </c:pt>
                <c:pt idx="4">
                  <c:v>2001-2500</c:v>
                </c:pt>
                <c:pt idx="5">
                  <c:v>2501-3000</c:v>
                </c:pt>
                <c:pt idx="6">
                  <c:v>3001-3500</c:v>
                </c:pt>
                <c:pt idx="7">
                  <c:v>3501-4000</c:v>
                </c:pt>
                <c:pt idx="8">
                  <c:v>4001-4500</c:v>
                </c:pt>
                <c:pt idx="9">
                  <c:v>4501-5000</c:v>
                </c:pt>
                <c:pt idx="10">
                  <c:v>5501-6000</c:v>
                </c:pt>
                <c:pt idx="11">
                  <c:v>7001-7500</c:v>
                </c:pt>
              </c:strCache>
            </c:strRef>
          </c:cat>
          <c:val>
            <c:numRef>
              <c:f>'Size in lines of code'!$C$4:$C$16</c:f>
              <c:numCache>
                <c:formatCode>0.00%</c:formatCode>
                <c:ptCount val="12"/>
                <c:pt idx="0">
                  <c:v>0.52655457793720961</c:v>
                </c:pt>
                <c:pt idx="1">
                  <c:v>0.11648212747327241</c:v>
                </c:pt>
                <c:pt idx="2">
                  <c:v>7.5753456579151779E-2</c:v>
                </c:pt>
                <c:pt idx="3">
                  <c:v>5.5502986992811448E-2</c:v>
                </c:pt>
                <c:pt idx="4">
                  <c:v>3.9335800132755235E-2</c:v>
                </c:pt>
                <c:pt idx="5">
                  <c:v>8.739955089186098E-2</c:v>
                </c:pt>
                <c:pt idx="6">
                  <c:v>1.1354809552727838E-2</c:v>
                </c:pt>
                <c:pt idx="7">
                  <c:v>1.9694380499103197E-2</c:v>
                </c:pt>
                <c:pt idx="8">
                  <c:v>3.6809566850735095E-2</c:v>
                </c:pt>
                <c:pt idx="9">
                  <c:v>8.0677051703927586E-3</c:v>
                </c:pt>
                <c:pt idx="10">
                  <c:v>1.0202028048074343E-2</c:v>
                </c:pt>
                <c:pt idx="11">
                  <c:v>1.2843009871905319E-2</c:v>
                </c:pt>
              </c:numCache>
            </c:numRef>
          </c:val>
          <c:extLst>
            <c:ext xmlns:c16="http://schemas.microsoft.com/office/drawing/2014/chart" uri="{C3380CC4-5D6E-409C-BE32-E72D297353CC}">
              <c16:uniqueId val="{00000001-373A-485D-9C31-78C131D93909}"/>
            </c:ext>
          </c:extLst>
        </c:ser>
        <c:dLbls>
          <c:dLblPos val="outEnd"/>
          <c:showLegendKey val="0"/>
          <c:showVal val="1"/>
          <c:showCatName val="0"/>
          <c:showSerName val="0"/>
          <c:showPercent val="0"/>
          <c:showBubbleSize val="0"/>
        </c:dLbls>
        <c:gapWidth val="444"/>
        <c:overlap val="-90"/>
        <c:axId val="496054648"/>
        <c:axId val="496366320"/>
      </c:barChart>
      <c:catAx>
        <c:axId val="49605464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496366320"/>
        <c:crosses val="autoZero"/>
        <c:auto val="1"/>
        <c:lblAlgn val="ctr"/>
        <c:lblOffset val="100"/>
        <c:noMultiLvlLbl val="0"/>
      </c:catAx>
      <c:valAx>
        <c:axId val="496366320"/>
        <c:scaling>
          <c:orientation val="minMax"/>
        </c:scaling>
        <c:delete val="1"/>
        <c:axPos val="l"/>
        <c:numFmt formatCode="General" sourceLinked="1"/>
        <c:majorTickMark val="none"/>
        <c:minorTickMark val="none"/>
        <c:tickLblPos val="nextTo"/>
        <c:crossAx val="4960546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7162-4C89-946F-D0EC41D1F1BD}"/>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D47D-44D4-9566-7AD5FCFEBE9C}"/>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9120-4A3C-9C36-3ABB15C99597}"/>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40000"/>
                <a:lumOff val="60000"/>
              </a:schemeClr>
            </a:solidFill>
            <a:ln>
              <a:noFill/>
              <a:round/>
            </a:ln>
            <a:effectLst/>
          </c:spPr>
          <c:invertIfNegative val="0"/>
          <c:dPt>
            <c:idx val="0"/>
            <c:invertIfNegative val="0"/>
            <c:bubble3D val="0"/>
            <c:spPr>
              <a:solidFill>
                <a:schemeClr val="accent5">
                  <a:lumMod val="60000"/>
                  <a:lumOff val="40000"/>
                </a:schemeClr>
              </a:solidFill>
              <a:ln>
                <a:noFill/>
                <a:round/>
              </a:ln>
              <a:effectLst/>
            </c:spPr>
            <c:extLst>
              <c:ext xmlns:c16="http://schemas.microsoft.com/office/drawing/2014/chart" uri="{C3380CC4-5D6E-409C-BE32-E72D297353CC}">
                <c16:uniqueId val="{00000000-347E-4ED0-8E72-14F59A257A6C}"/>
              </c:ext>
            </c:extLst>
          </c:dPt>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6F66-40C8-A037-26CC8767DBCD}"/>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4D25-4523-A9B3-0624EE8B12F7}"/>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manualLayout>
          <c:layoutTarget val="inner"/>
          <c:xMode val="edge"/>
          <c:yMode val="edge"/>
          <c:x val="0.14550645875148299"/>
          <c:y val="3.2133153882921699E-2"/>
          <c:w val="0.62073855053833504"/>
          <c:h val="0.91066434061011903"/>
        </c:manualLayout>
      </c:layout>
      <c:doughnutChart>
        <c:varyColors val="1"/>
        <c:ser>
          <c:idx val="0"/>
          <c:order val="0"/>
          <c:tx>
            <c:strRef>
              <c:f>Sheet1!$B$1:$B$3</c:f>
              <c:strCache>
                <c:ptCount val="3"/>
                <c:pt idx="0">
                  <c:v>LoC</c:v>
                </c:pt>
                <c:pt idx="1">
                  <c:v>4421662</c:v>
                </c:pt>
                <c:pt idx="2">
                  <c:v>916</c:v>
                </c:pt>
              </c:strCache>
            </c:strRef>
          </c:tx>
          <c:spPr>
            <a:ln w="6350">
              <a:solidFill>
                <a:schemeClr val="bg1"/>
              </a:solidFill>
            </a:ln>
          </c:spPr>
          <c:dPt>
            <c:idx val="0"/>
            <c:bubble3D val="0"/>
            <c:spPr>
              <a:solidFill>
                <a:srgbClr val="44546A"/>
              </a:solidFill>
              <a:ln w="6350" cap="flat" cmpd="sng" algn="ctr">
                <a:solidFill>
                  <a:schemeClr val="bg1"/>
                </a:solidFill>
                <a:prstDash val="solid"/>
                <a:round/>
              </a:ln>
              <a:effectLst/>
            </c:spPr>
            <c:extLst>
              <c:ext xmlns:c16="http://schemas.microsoft.com/office/drawing/2014/chart" uri="{C3380CC4-5D6E-409C-BE32-E72D297353CC}">
                <c16:uniqueId val="{00000001-D958-44BE-A25C-51BA161B8649}"/>
              </c:ext>
            </c:extLst>
          </c:dPt>
          <c:dPt>
            <c:idx val="1"/>
            <c:bubble3D val="0"/>
            <c:spPr>
              <a:solidFill>
                <a:schemeClr val="accent6"/>
              </a:solidFill>
              <a:ln w="6350" cap="flat" cmpd="sng" algn="ctr">
                <a:solidFill>
                  <a:schemeClr val="bg1"/>
                </a:solidFill>
                <a:prstDash val="solid"/>
                <a:round/>
              </a:ln>
              <a:effectLst/>
            </c:spPr>
            <c:extLst>
              <c:ext xmlns:c16="http://schemas.microsoft.com/office/drawing/2014/chart" uri="{C3380CC4-5D6E-409C-BE32-E72D297353CC}">
                <c16:uniqueId val="{00000003-D958-44BE-A25C-51BA161B8649}"/>
              </c:ext>
            </c:extLst>
          </c:dPt>
          <c:dLbls>
            <c:dLbl>
              <c:idx val="0"/>
              <c:layout>
                <c:manualLayout>
                  <c:x val="0.38126183382376111"/>
                  <c:y val="-1.5391138873950275E-2"/>
                </c:manualLayout>
              </c:layout>
              <c:numFmt formatCode="0.00%" sourceLinked="0"/>
              <c:spPr>
                <a:noFill/>
                <a:ln>
                  <a:noFill/>
                </a:ln>
                <a:effectLst/>
              </c:spPr>
              <c:txPr>
                <a:bodyPr rot="0" spcFirstLastPara="1" vertOverflow="ellipsis" vert="horz" wrap="square" anchor="ctr" anchorCtr="1"/>
                <a:lstStyle/>
                <a:p>
                  <a:pPr>
                    <a:defRPr sz="1000" b="0" i="0" u="none" strike="noStrike" kern="1200" baseline="0">
                      <a:ln>
                        <a:noFill/>
                      </a:ln>
                      <a:solidFill>
                        <a:schemeClr val="tx1">
                          <a:lumMod val="85000"/>
                          <a:lumOff val="15000"/>
                        </a:schemeClr>
                      </a:solidFill>
                      <a:latin typeface="+mn-lt"/>
                      <a:ea typeface="+mn-ea"/>
                      <a:cs typeface="+mn-cs"/>
                    </a:defRPr>
                  </a:pPr>
                  <a:endParaRPr lang="en-US"/>
                </a:p>
              </c:txPr>
              <c:showLegendKey val="0"/>
              <c:showVal val="0"/>
              <c:showCatName val="1"/>
              <c:showSerName val="0"/>
              <c:showPercent val="1"/>
              <c:showBubbleSize val="0"/>
              <c:separator>
</c:separator>
              <c:extLst>
                <c:ext xmlns:c15="http://schemas.microsoft.com/office/drawing/2012/chart" uri="{CE6537A1-D6FC-4f65-9D91-7224C49458BB}">
                  <c15:layout>
                    <c:manualLayout>
                      <c:w val="0.20867456898323752"/>
                      <c:h val="0.29813605498460499"/>
                    </c:manualLayout>
                  </c15:layout>
                </c:ext>
                <c:ext xmlns:c16="http://schemas.microsoft.com/office/drawing/2014/chart" uri="{C3380CC4-5D6E-409C-BE32-E72D297353CC}">
                  <c16:uniqueId val="{00000001-D958-44BE-A25C-51BA161B8649}"/>
                </c:ext>
              </c:extLst>
            </c:dLbl>
            <c:dLbl>
              <c:idx val="1"/>
              <c:layout>
                <c:manualLayout>
                  <c:x val="-0.33975625406383003"/>
                  <c:y val="3.6556429546542479E-2"/>
                </c:manualLayout>
              </c:layout>
              <c:tx>
                <c:rich>
                  <a:bodyPr/>
                  <a:lstStyle/>
                  <a:p>
                    <a:fld id="{1D945EDD-AAAD-49E1-A46E-298465C25788}" type="CATEGORYNAME">
                      <a:rPr lang="en-US" sz="1000" smtClean="0"/>
                      <a:pPr/>
                      <a:t>[CATEGORY NAME]</a:t>
                    </a:fld>
                    <a:r>
                      <a:rPr lang="en-US" sz="1000" baseline="0"/>
                      <a:t>
</a:t>
                    </a:r>
                    <a:fld id="{BD53B778-547D-4842-A1C5-28D07ED97330}" type="PERCENTAGE">
                      <a:rPr lang="en-US" sz="1000" baseline="0" smtClean="0"/>
                      <a:pPr/>
                      <a:t>[PERCENTAGE]</a:t>
                    </a:fld>
                    <a:endParaRPr lang="en-US" sz="1000" baseline="0"/>
                  </a:p>
                </c:rich>
              </c:tx>
              <c:showLegendKey val="0"/>
              <c:showVal val="0"/>
              <c:showCatName val="1"/>
              <c:showSerName val="0"/>
              <c:showPercent val="1"/>
              <c:showBubbleSize val="0"/>
              <c:separator>
</c:separator>
              <c:extLst>
                <c:ext xmlns:c15="http://schemas.microsoft.com/office/drawing/2012/chart" uri="{CE6537A1-D6FC-4f65-9D91-7224C49458BB}">
                  <c15:layout>
                    <c:manualLayout>
                      <c:w val="0.16731448101719545"/>
                      <c:h val="0.20088928023313252"/>
                    </c:manualLayout>
                  </c15:layout>
                  <c15:dlblFieldTable/>
                  <c15:showDataLabelsRange val="0"/>
                </c:ext>
                <c:ext xmlns:c16="http://schemas.microsoft.com/office/drawing/2014/chart" uri="{C3380CC4-5D6E-409C-BE32-E72D297353CC}">
                  <c16:uniqueId val="{00000003-D958-44BE-A25C-51BA161B8649}"/>
                </c:ext>
              </c:extLst>
            </c:dLbl>
            <c:dLbl>
              <c:idx val="2"/>
              <c:layout>
                <c:manualLayout>
                  <c:x val="0.39814368683488444"/>
                  <c:y val="2.4052218827381216E-2"/>
                </c:manualLayout>
              </c:layout>
              <c:tx>
                <c:rich>
                  <a:bodyPr/>
                  <a:lstStyle/>
                  <a:p>
                    <a:fld id="{D55C1424-400A-4E7A-82FB-A0F35C4FD1E2}" type="CATEGORYNAME">
                      <a:rPr lang="en-US" sz="1000" dirty="0"/>
                      <a:pPr/>
                      <a:t>[CATEGORY NAME]</a:t>
                    </a:fld>
                    <a:r>
                      <a:rPr lang="en-US" sz="1000" baseline="0"/>
                      <a:t>
</a:t>
                    </a:r>
                    <a:fld id="{B0F1391B-0373-4448-9D56-C0370AEABBF1}" type="PERCENTAGE">
                      <a:rPr lang="en-US" sz="1000" baseline="0" dirty="0"/>
                      <a:pPr/>
                      <a:t>[PERCENTAGE]</a:t>
                    </a:fld>
                    <a:endParaRPr lang="en-US" sz="1000" baseline="0"/>
                  </a:p>
                </c:rich>
              </c:tx>
              <c:showLegendKey val="0"/>
              <c:showVal val="0"/>
              <c:showCatName val="1"/>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4-D958-44BE-A25C-51BA161B8649}"/>
                </c:ext>
              </c:extLst>
            </c:dLbl>
            <c:dLbl>
              <c:idx val="3"/>
              <c:layout>
                <c:manualLayout>
                  <c:x val="-0.206768439659332"/>
                  <c:y val="2.39520958083832E-2"/>
                </c:manualLayout>
              </c:layou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5-D958-44BE-A25C-51BA161B8649}"/>
                </c:ext>
              </c:extLst>
            </c:dLbl>
            <c:dLbl>
              <c:idx val="4"/>
              <c:layout>
                <c:manualLayout>
                  <c:x val="0.40546210295141699"/>
                  <c:y val="4.1916167664670698E-2"/>
                </c:manualLayout>
              </c:layou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6-D958-44BE-A25C-51BA161B8649}"/>
                </c:ext>
              </c:extLst>
            </c:dLbl>
            <c:numFmt formatCode="0.00%" sourceLinked="0"/>
            <c:spPr>
              <a:noFill/>
              <a:ln>
                <a:noFill/>
              </a:ln>
              <a:effectLst/>
            </c:spPr>
            <c:txPr>
              <a:bodyPr rot="0" spcFirstLastPara="1" vertOverflow="ellipsis" vert="horz" wrap="square" anchor="ctr" anchorCtr="1"/>
              <a:lstStyle/>
              <a:p>
                <a:pPr>
                  <a:defRPr sz="700" b="0" i="0" u="none" strike="noStrike" kern="1200" baseline="0">
                    <a:ln>
                      <a:noFill/>
                    </a:ln>
                    <a:solidFill>
                      <a:schemeClr val="tx1">
                        <a:lumMod val="85000"/>
                        <a:lumOff val="15000"/>
                      </a:schemeClr>
                    </a:solidFill>
                    <a:latin typeface="+mn-lt"/>
                    <a:ea typeface="+mn-ea"/>
                    <a:cs typeface="+mn-cs"/>
                  </a:defRPr>
                </a:pPr>
                <a:endParaRPr lang="en-US"/>
              </a:p>
            </c:txPr>
            <c:showLegendKey val="0"/>
            <c:showVal val="0"/>
            <c:showCatName val="1"/>
            <c:showSerName val="0"/>
            <c:showPercent val="1"/>
            <c:showBubbleSize val="0"/>
            <c:separator>
</c:separator>
            <c:showLeaderLines val="1"/>
            <c:leaderLines>
              <c:spPr>
                <a:ln w="6350" cap="flat" cmpd="sng" algn="ctr">
                  <a:solidFill>
                    <a:schemeClr val="bg1">
                      <a:lumMod val="50000"/>
                    </a:schemeClr>
                  </a:solidFill>
                  <a:prstDash val="solid"/>
                  <a:round/>
                  <a:headEnd type="diamond" w="med" len="med"/>
                  <a:tailEnd type="triangle" w="med" len="med"/>
                </a:ln>
                <a:effectLst/>
              </c:spPr>
            </c:leaderLines>
            <c:extLst>
              <c:ext xmlns:c15="http://schemas.microsoft.com/office/drawing/2012/chart" uri="{CE6537A1-D6FC-4f65-9D91-7224C49458BB}"/>
            </c:extLst>
          </c:dLbls>
          <c:cat>
            <c:strRef>
              <c:f>Sheet1!$A$2:$A$4</c:f>
              <c:strCache>
                <c:ptCount val="3"/>
                <c:pt idx="0">
                  <c:v>JEE</c:v>
                </c:pt>
                <c:pt idx="1">
                  <c:v>Perl</c:v>
                </c:pt>
                <c:pt idx="2">
                  <c:v>SQL</c:v>
                </c:pt>
              </c:strCache>
            </c:strRef>
          </c:cat>
          <c:val>
            <c:numRef>
              <c:f>Sheet1!$B$2:$B$4</c:f>
              <c:numCache>
                <c:formatCode>General</c:formatCode>
                <c:ptCount val="3"/>
                <c:pt idx="0">
                  <c:v>4421662</c:v>
                </c:pt>
                <c:pt idx="1">
                  <c:v>916</c:v>
                </c:pt>
                <c:pt idx="2" formatCode="#,##0">
                  <c:v>58736</c:v>
                </c:pt>
              </c:numCache>
            </c:numRef>
          </c:val>
          <c:extLst>
            <c:ext xmlns:c16="http://schemas.microsoft.com/office/drawing/2014/chart" uri="{C3380CC4-5D6E-409C-BE32-E72D297353CC}">
              <c16:uniqueId val="{00000007-D958-44BE-A25C-51BA161B8649}"/>
            </c:ext>
          </c:extLst>
        </c:ser>
        <c:dLbls>
          <c:showLegendKey val="0"/>
          <c:showVal val="1"/>
          <c:showCatName val="1"/>
          <c:showSerName val="0"/>
          <c:showPercent val="0"/>
          <c:showBubbleSize val="0"/>
          <c:showLeaderLines val="1"/>
        </c:dLbls>
        <c:firstSliceAng val="0"/>
        <c:holeSize val="50"/>
      </c:doughnutChart>
      <c:spPr>
        <a:noFill/>
        <a:ln>
          <a:noFill/>
        </a:ln>
        <a:effectLst/>
      </c:spPr>
    </c:plotArea>
    <c:plotVisOnly val="1"/>
    <c:dispBlanksAs val="zero"/>
    <c:showDLblsOverMax val="0"/>
  </c:chart>
  <c:spPr>
    <a:noFill/>
    <a:ln w="6350" cap="flat" cmpd="sng" algn="ctr">
      <a:noFill/>
      <a:prstDash val="solid"/>
      <a:round/>
    </a:ln>
    <a:effectLst/>
  </c:spPr>
  <c:txPr>
    <a:bodyPr/>
    <a:lstStyle/>
    <a:p>
      <a:pPr>
        <a:defRPr sz="7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830A-4F60-819B-19F13FA42EBC}"/>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doughnutChart>
        <c:varyColors val="1"/>
        <c:ser>
          <c:idx val="0"/>
          <c:order val="0"/>
          <c:dPt>
            <c:idx val="0"/>
            <c:bubble3D val="0"/>
            <c:spPr>
              <a:solidFill>
                <a:srgbClr val="0070C0"/>
              </a:solidFill>
              <a:ln>
                <a:noFill/>
              </a:ln>
              <a:effectLst/>
            </c:spPr>
            <c:extLst>
              <c:ext xmlns:c16="http://schemas.microsoft.com/office/drawing/2014/chart" uri="{C3380CC4-5D6E-409C-BE32-E72D297353CC}">
                <c16:uniqueId val="{00000001-198F-406F-844C-B6EAA438CE16}"/>
              </c:ext>
            </c:extLst>
          </c:dPt>
          <c:dPt>
            <c:idx val="1"/>
            <c:bubble3D val="0"/>
            <c:spPr>
              <a:solidFill>
                <a:schemeClr val="accent4">
                  <a:shade val="80000"/>
                  <a:satMod val="150000"/>
                </a:schemeClr>
              </a:solidFill>
              <a:ln>
                <a:noFill/>
              </a:ln>
              <a:effectLst/>
            </c:spPr>
            <c:extLst>
              <c:ext xmlns:c16="http://schemas.microsoft.com/office/drawing/2014/chart" uri="{C3380CC4-5D6E-409C-BE32-E72D297353CC}">
                <c16:uniqueId val="{00000003-198F-406F-844C-B6EAA438CE16}"/>
              </c:ext>
            </c:extLst>
          </c:dPt>
          <c:dPt>
            <c:idx val="2"/>
            <c:bubble3D val="0"/>
            <c:spPr>
              <a:solidFill>
                <a:schemeClr val="accent4">
                  <a:tint val="65000"/>
                  <a:shade val="80000"/>
                  <a:satMod val="150000"/>
                </a:schemeClr>
              </a:solidFill>
              <a:ln>
                <a:noFill/>
              </a:ln>
              <a:effectLst/>
            </c:spPr>
            <c:extLst>
              <c:ext xmlns:c16="http://schemas.microsoft.com/office/drawing/2014/chart" uri="{C3380CC4-5D6E-409C-BE32-E72D297353CC}">
                <c16:uniqueId val="{00000005-198F-406F-844C-B6EAA438CE16}"/>
              </c:ext>
            </c:extLst>
          </c:dPt>
          <c:dLbls>
            <c:dLbl>
              <c:idx val="0"/>
              <c:layout>
                <c:manualLayout>
                  <c:x val="0.26978300295904634"/>
                  <c:y val="8.7350012676699368E-2"/>
                </c:manualLayout>
              </c:layout>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layout>
                    <c:manualLayout>
                      <c:w val="0.3247366611577906"/>
                      <c:h val="0.16201183857811366"/>
                    </c:manualLayout>
                  </c15:layout>
                </c:ext>
                <c:ext xmlns:c16="http://schemas.microsoft.com/office/drawing/2014/chart" uri="{C3380CC4-5D6E-409C-BE32-E72D297353CC}">
                  <c16:uniqueId val="{00000001-198F-406F-844C-B6EAA438CE16}"/>
                </c:ext>
              </c:extLst>
            </c:dLbl>
            <c:dLbl>
              <c:idx val="1"/>
              <c:layout>
                <c:manualLayout>
                  <c:x val="-0.21371574218344405"/>
                  <c:y val="-9.3647502339903807E-2"/>
                </c:manualLayout>
              </c:layout>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layout>
                    <c:manualLayout>
                      <c:w val="0.18914486413574264"/>
                      <c:h val="0.22565978101823531"/>
                    </c:manualLayout>
                  </c15:layout>
                </c:ext>
                <c:ext xmlns:c16="http://schemas.microsoft.com/office/drawing/2014/chart" uri="{C3380CC4-5D6E-409C-BE32-E72D297353CC}">
                  <c16:uniqueId val="{00000003-198F-406F-844C-B6EAA438CE16}"/>
                </c:ext>
              </c:extLst>
            </c:dLbl>
            <c:dLbl>
              <c:idx val="2"/>
              <c:layout>
                <c:manualLayout>
                  <c:x val="0.24852729809216934"/>
                  <c:y val="-0.10271004179761127"/>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198F-406F-844C-B6EAA438CE1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1"/>
            <c:showSerName val="0"/>
            <c:showPercent val="1"/>
            <c:showBubbleSize val="0"/>
            <c:showLeaderLines val="1"/>
            <c:leaderLines>
              <c:spPr>
                <a:ln w="9525">
                  <a:solidFill>
                    <a:schemeClr val="tx1"/>
                  </a:solidFill>
                </a:ln>
                <a:effectLst/>
              </c:spPr>
            </c:leaderLines>
            <c:extLst>
              <c:ext xmlns:c15="http://schemas.microsoft.com/office/drawing/2012/chart" uri="{CE6537A1-D6FC-4f65-9D91-7224C49458BB}"/>
            </c:extLst>
          </c:dLbls>
          <c:cat>
            <c:strRef>
              <c:f>Feuil1!$A$4:$A$6</c:f>
              <c:strCache>
                <c:ptCount val="3"/>
                <c:pt idx="0">
                  <c:v>Lines of Code</c:v>
                </c:pt>
                <c:pt idx="1">
                  <c:v>Comment Lines</c:v>
                </c:pt>
                <c:pt idx="2">
                  <c:v>Commented Out Code Lines</c:v>
                </c:pt>
              </c:strCache>
            </c:strRef>
          </c:cat>
          <c:val>
            <c:numRef>
              <c:f>Feuil1!$B$4:$B$6</c:f>
              <c:numCache>
                <c:formatCode>General</c:formatCode>
                <c:ptCount val="3"/>
                <c:pt idx="0">
                  <c:v>951766</c:v>
                </c:pt>
                <c:pt idx="1">
                  <c:v>37801</c:v>
                </c:pt>
                <c:pt idx="2">
                  <c:v>2692</c:v>
                </c:pt>
              </c:numCache>
            </c:numRef>
          </c:val>
          <c:extLst>
            <c:ext xmlns:c16="http://schemas.microsoft.com/office/drawing/2014/chart" uri="{C3380CC4-5D6E-409C-BE32-E72D297353CC}">
              <c16:uniqueId val="{00000006-198F-406F-844C-B6EAA438CE16}"/>
            </c:ext>
          </c:extLst>
        </c:ser>
        <c:dLbls>
          <c:showLegendKey val="0"/>
          <c:showVal val="0"/>
          <c:showCatName val="1"/>
          <c:showSerName val="0"/>
          <c:showPercent val="1"/>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7">
  <a:schemeClr val="accent4"/>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12.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4"/>
            <a:ext cx="4278842" cy="341065"/>
          </a:xfrm>
          <a:prstGeom prst="rect">
            <a:avLst/>
          </a:prstGeom>
        </p:spPr>
        <p:txBody>
          <a:bodyPr vert="horz" lIns="92492" tIns="46246" rIns="92492" bIns="46246" rtlCol="0"/>
          <a:lstStyle>
            <a:lvl1pPr algn="l">
              <a:defRPr sz="1200"/>
            </a:lvl1pPr>
          </a:lstStyle>
          <a:p>
            <a:endParaRPr lang="en-US" sz="800"/>
          </a:p>
        </p:txBody>
      </p:sp>
      <p:sp>
        <p:nvSpPr>
          <p:cNvPr id="3" name="Date Placeholder 2"/>
          <p:cNvSpPr>
            <a:spLocks noGrp="1"/>
          </p:cNvSpPr>
          <p:nvPr>
            <p:ph type="dt" sz="quarter" idx="1"/>
          </p:nvPr>
        </p:nvSpPr>
        <p:spPr>
          <a:xfrm>
            <a:off x="5593128" y="4"/>
            <a:ext cx="4278842" cy="341065"/>
          </a:xfrm>
          <a:prstGeom prst="rect">
            <a:avLst/>
          </a:prstGeom>
        </p:spPr>
        <p:txBody>
          <a:bodyPr vert="horz" lIns="92492" tIns="46246" rIns="92492" bIns="46246" rtlCol="0"/>
          <a:lstStyle>
            <a:lvl1pPr algn="r">
              <a:defRPr sz="1200"/>
            </a:lvl1pPr>
          </a:lstStyle>
          <a:p>
            <a:fld id="{57691E93-EF64-46CC-85E2-BBB5BEDB9501}" type="datetimeFigureOut">
              <a:rPr lang="en-US" sz="800"/>
              <a:t>9/16/2021</a:t>
            </a:fld>
            <a:endParaRPr lang="en-US" sz="800"/>
          </a:p>
        </p:txBody>
      </p:sp>
      <p:sp>
        <p:nvSpPr>
          <p:cNvPr id="4" name="Footer Placeholder 3"/>
          <p:cNvSpPr>
            <a:spLocks noGrp="1"/>
          </p:cNvSpPr>
          <p:nvPr>
            <p:ph type="ftr" sz="quarter" idx="2"/>
          </p:nvPr>
        </p:nvSpPr>
        <p:spPr>
          <a:xfrm>
            <a:off x="4" y="6456614"/>
            <a:ext cx="4278842" cy="341064"/>
          </a:xfrm>
          <a:prstGeom prst="rect">
            <a:avLst/>
          </a:prstGeom>
        </p:spPr>
        <p:txBody>
          <a:bodyPr vert="horz" lIns="92492" tIns="46246" rIns="92492" bIns="46246" rtlCol="0" anchor="b"/>
          <a:lstStyle>
            <a:lvl1pPr algn="l">
              <a:defRPr sz="1200"/>
            </a:lvl1pPr>
          </a:lstStyle>
          <a:p>
            <a:endParaRPr lang="en-US" sz="800"/>
          </a:p>
        </p:txBody>
      </p:sp>
      <p:sp>
        <p:nvSpPr>
          <p:cNvPr id="5" name="Slide Number Placeholder 4"/>
          <p:cNvSpPr>
            <a:spLocks noGrp="1"/>
          </p:cNvSpPr>
          <p:nvPr>
            <p:ph type="sldNum" sz="quarter" idx="3"/>
          </p:nvPr>
        </p:nvSpPr>
        <p:spPr>
          <a:xfrm>
            <a:off x="5593128" y="6456614"/>
            <a:ext cx="4278842" cy="341064"/>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5288332"/>
            <a:ext cx="9871965" cy="150934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a:p>
        </p:txBody>
      </p:sp>
      <p:sp>
        <p:nvSpPr>
          <p:cNvPr id="2" name="Header Placeholder 1"/>
          <p:cNvSpPr>
            <a:spLocks noGrp="1"/>
          </p:cNvSpPr>
          <p:nvPr>
            <p:ph type="hdr" sz="quarter"/>
          </p:nvPr>
        </p:nvSpPr>
        <p:spPr>
          <a:xfrm>
            <a:off x="117107" y="4"/>
            <a:ext cx="4161737" cy="341065"/>
          </a:xfrm>
          <a:prstGeom prst="rect">
            <a:avLst/>
          </a:prstGeom>
        </p:spPr>
        <p:txBody>
          <a:bodyPr vert="horz" lIns="92492" tIns="46246" rIns="92492" bIns="46246" rtlCol="0"/>
          <a:lstStyle>
            <a:lvl1pPr algn="l">
              <a:defRPr sz="800"/>
            </a:lvl1pPr>
          </a:lstStyle>
          <a:p>
            <a:endParaRPr lang="en-US"/>
          </a:p>
        </p:txBody>
      </p:sp>
      <p:sp>
        <p:nvSpPr>
          <p:cNvPr id="3" name="Date Placeholder 2"/>
          <p:cNvSpPr>
            <a:spLocks noGrp="1"/>
          </p:cNvSpPr>
          <p:nvPr>
            <p:ph type="dt" idx="1"/>
          </p:nvPr>
        </p:nvSpPr>
        <p:spPr>
          <a:xfrm>
            <a:off x="5593127" y="4"/>
            <a:ext cx="4164018" cy="341065"/>
          </a:xfrm>
          <a:prstGeom prst="rect">
            <a:avLst/>
          </a:prstGeom>
        </p:spPr>
        <p:txBody>
          <a:bodyPr vert="horz" lIns="92492" tIns="46246" rIns="92492" bIns="46246" rtlCol="0"/>
          <a:lstStyle>
            <a:lvl1pPr algn="r">
              <a:defRPr sz="800"/>
            </a:lvl1pPr>
          </a:lstStyle>
          <a:p>
            <a:fld id="{3AD9BDA7-98EF-4344-B91C-30A07E8A84B0}" type="datetimeFigureOut">
              <a:rPr lang="en-US" smtClean="0"/>
              <a:pPr/>
              <a:t>9/15/2021</a:t>
            </a:fld>
            <a:endParaRPr lang="en-US"/>
          </a:p>
        </p:txBody>
      </p:sp>
      <p:sp>
        <p:nvSpPr>
          <p:cNvPr id="4" name="Slide Image Placeholder 3"/>
          <p:cNvSpPr>
            <a:spLocks noGrp="1" noRot="1" noChangeAspect="1"/>
          </p:cNvSpPr>
          <p:nvPr>
            <p:ph type="sldImg" idx="2"/>
          </p:nvPr>
        </p:nvSpPr>
        <p:spPr>
          <a:xfrm>
            <a:off x="528638" y="204788"/>
            <a:ext cx="8816975" cy="4960937"/>
          </a:xfrm>
          <a:prstGeom prst="rect">
            <a:avLst/>
          </a:prstGeom>
          <a:noFill/>
          <a:ln w="9525">
            <a:solidFill>
              <a:schemeClr val="bg2"/>
            </a:solidFill>
          </a:ln>
        </p:spPr>
        <p:txBody>
          <a:bodyPr vert="horz" lIns="92492" tIns="46246" rIns="92492" bIns="46246" rtlCol="0" anchor="ctr"/>
          <a:lstStyle/>
          <a:p>
            <a:endParaRPr lang="en-US"/>
          </a:p>
        </p:txBody>
      </p:sp>
      <p:sp>
        <p:nvSpPr>
          <p:cNvPr id="5" name="Notes Placeholder 4"/>
          <p:cNvSpPr>
            <a:spLocks noGrp="1"/>
          </p:cNvSpPr>
          <p:nvPr>
            <p:ph type="body" sz="quarter" idx="3"/>
          </p:nvPr>
        </p:nvSpPr>
        <p:spPr>
          <a:xfrm>
            <a:off x="132626" y="5370467"/>
            <a:ext cx="9609002" cy="659636"/>
          </a:xfrm>
          <a:prstGeom prst="rect">
            <a:avLst/>
          </a:prstGeom>
        </p:spPr>
        <p:txBody>
          <a:bodyPr vert="horz" lIns="92492" tIns="46246" rIns="92492" bIns="46246"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17107" y="6456614"/>
            <a:ext cx="4161737" cy="341064"/>
          </a:xfrm>
          <a:prstGeom prst="rect">
            <a:avLst/>
          </a:prstGeom>
        </p:spPr>
        <p:txBody>
          <a:bodyPr vert="horz" lIns="92492" tIns="46246" rIns="92492" bIns="46246" rtlCol="0" anchor="b"/>
          <a:lstStyle>
            <a:lvl1pPr algn="l">
              <a:defRPr sz="800"/>
            </a:lvl1pPr>
          </a:lstStyle>
          <a:p>
            <a:endParaRPr lang="en-US"/>
          </a:p>
        </p:txBody>
      </p:sp>
      <p:sp>
        <p:nvSpPr>
          <p:cNvPr id="7" name="Slide Number Placeholder 6"/>
          <p:cNvSpPr>
            <a:spLocks noGrp="1"/>
          </p:cNvSpPr>
          <p:nvPr>
            <p:ph type="sldNum" sz="quarter" idx="5"/>
          </p:nvPr>
        </p:nvSpPr>
        <p:spPr>
          <a:xfrm>
            <a:off x="5593129" y="6456614"/>
            <a:ext cx="4148500" cy="341064"/>
          </a:xfrm>
          <a:prstGeom prst="rect">
            <a:avLst/>
          </a:prstGeom>
        </p:spPr>
        <p:txBody>
          <a:bodyPr vert="horz" lIns="92492" tIns="46246" rIns="92492" bIns="46246" rtlCol="0" anchor="b"/>
          <a:lstStyle>
            <a:lvl1pPr algn="r">
              <a:defRPr sz="800"/>
            </a:lvl1pPr>
          </a:lstStyle>
          <a:p>
            <a:r>
              <a:rPr lang="en-US"/>
              <a:t>Notes view: </a:t>
            </a:r>
            <a:fld id="{128CEAFE-FA94-43E5-B0FF-D47E1CCDD1B4}" type="slidenum">
              <a:rPr lang="en-US" smtClean="0"/>
              <a:pPr/>
              <a:t>‹#›</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142" userDrawn="1">
          <p15:clr>
            <a:srgbClr val="F26B43"/>
          </p15:clr>
        </p15:guide>
        <p15:guide id="2" pos="311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0</a:t>
            </a:fld>
            <a:endParaRPr lang="en-US"/>
          </a:p>
        </p:txBody>
      </p:sp>
    </p:spTree>
    <p:extLst>
      <p:ext uri="{BB962C8B-B14F-4D97-AF65-F5344CB8AC3E}">
        <p14:creationId xmlns:p14="http://schemas.microsoft.com/office/powerpoint/2010/main" val="38463597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14</a:t>
            </a:fld>
            <a:endParaRPr lang="en-US"/>
          </a:p>
        </p:txBody>
      </p:sp>
    </p:spTree>
    <p:extLst>
      <p:ext uri="{BB962C8B-B14F-4D97-AF65-F5344CB8AC3E}">
        <p14:creationId xmlns:p14="http://schemas.microsoft.com/office/powerpoint/2010/main" val="3906035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15</a:t>
            </a:fld>
            <a:endParaRPr lang="en-US"/>
          </a:p>
        </p:txBody>
      </p:sp>
    </p:spTree>
    <p:extLst>
      <p:ext uri="{BB962C8B-B14F-4D97-AF65-F5344CB8AC3E}">
        <p14:creationId xmlns:p14="http://schemas.microsoft.com/office/powerpoint/2010/main" val="1406253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6E6F73"/>
                </a:solidFill>
                <a:effectLst/>
                <a:uLnTx/>
                <a:uFillTx/>
                <a:latin typeface="Trebuchet MS"/>
                <a:ea typeface="+mn-ea"/>
                <a:cs typeface="+mn-cs"/>
              </a:rPr>
              <a:t>Notes view: </a:t>
            </a:r>
            <a:fld id="{128CEAFE-FA94-43E5-B0FF-D47E1CCDD1B4}" type="slidenum">
              <a:rPr kumimoji="0" lang="en-US" sz="800" b="0" i="0" u="none" strike="noStrike" kern="1200" cap="none" spc="0" normalizeH="0" baseline="0" noProof="0">
                <a:ln>
                  <a:noFill/>
                </a:ln>
                <a:solidFill>
                  <a:srgbClr val="6E6F73"/>
                </a:solidFill>
                <a:effectLst/>
                <a:uLnTx/>
                <a:uFillTx/>
                <a:latin typeface="Trebuchet MS"/>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a:ln>
                <a:noFill/>
              </a:ln>
              <a:solidFill>
                <a:srgbClr val="6E6F73"/>
              </a:solidFill>
              <a:effectLst/>
              <a:uLnTx/>
              <a:uFillTx/>
              <a:latin typeface="Trebuchet MS"/>
              <a:ea typeface="+mn-ea"/>
              <a:cs typeface="+mn-cs"/>
            </a:endParaRPr>
          </a:p>
        </p:txBody>
      </p:sp>
    </p:spTree>
    <p:extLst>
      <p:ext uri="{BB962C8B-B14F-4D97-AF65-F5344CB8AC3E}">
        <p14:creationId xmlns:p14="http://schemas.microsoft.com/office/powerpoint/2010/main" val="3022087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2</a:t>
            </a:fld>
            <a:endParaRPr lang="en-US"/>
          </a:p>
        </p:txBody>
      </p:sp>
    </p:spTree>
    <p:extLst>
      <p:ext uri="{BB962C8B-B14F-4D97-AF65-F5344CB8AC3E}">
        <p14:creationId xmlns:p14="http://schemas.microsoft.com/office/powerpoint/2010/main" val="1251820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3</a:t>
            </a:fld>
            <a:endParaRPr lang="en-US"/>
          </a:p>
        </p:txBody>
      </p:sp>
    </p:spTree>
    <p:extLst>
      <p:ext uri="{BB962C8B-B14F-4D97-AF65-F5344CB8AC3E}">
        <p14:creationId xmlns:p14="http://schemas.microsoft.com/office/powerpoint/2010/main" val="32832333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5</a:t>
            </a:fld>
            <a:endParaRPr lang="en-US"/>
          </a:p>
        </p:txBody>
      </p:sp>
    </p:spTree>
    <p:extLst>
      <p:ext uri="{BB962C8B-B14F-4D97-AF65-F5344CB8AC3E}">
        <p14:creationId xmlns:p14="http://schemas.microsoft.com/office/powerpoint/2010/main" val="1063582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8</a:t>
            </a:fld>
            <a:endParaRPr lang="en-US"/>
          </a:p>
        </p:txBody>
      </p:sp>
    </p:spTree>
    <p:extLst>
      <p:ext uri="{BB962C8B-B14F-4D97-AF65-F5344CB8AC3E}">
        <p14:creationId xmlns:p14="http://schemas.microsoft.com/office/powerpoint/2010/main" val="879366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9</a:t>
            </a:fld>
            <a:endParaRPr lang="en-US"/>
          </a:p>
        </p:txBody>
      </p:sp>
    </p:spTree>
    <p:extLst>
      <p:ext uri="{BB962C8B-B14F-4D97-AF65-F5344CB8AC3E}">
        <p14:creationId xmlns:p14="http://schemas.microsoft.com/office/powerpoint/2010/main" val="3452030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10</a:t>
            </a:fld>
            <a:endParaRPr lang="en-US"/>
          </a:p>
        </p:txBody>
      </p:sp>
    </p:spTree>
    <p:extLst>
      <p:ext uri="{BB962C8B-B14F-4D97-AF65-F5344CB8AC3E}">
        <p14:creationId xmlns:p14="http://schemas.microsoft.com/office/powerpoint/2010/main" val="880380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12</a:t>
            </a:fld>
            <a:endParaRPr lang="en-US"/>
          </a:p>
        </p:txBody>
      </p:sp>
    </p:spTree>
    <p:extLst>
      <p:ext uri="{BB962C8B-B14F-4D97-AF65-F5344CB8AC3E}">
        <p14:creationId xmlns:p14="http://schemas.microsoft.com/office/powerpoint/2010/main" val="3832810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13</a:t>
            </a:fld>
            <a:endParaRPr lang="en-US"/>
          </a:p>
        </p:txBody>
      </p:sp>
    </p:spTree>
    <p:extLst>
      <p:ext uri="{BB962C8B-B14F-4D97-AF65-F5344CB8AC3E}">
        <p14:creationId xmlns:p14="http://schemas.microsoft.com/office/powerpoint/2010/main" val="36104714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D462FF-020F-4E8D-AA58-02E49292CF3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12191208" cy="5279182"/>
          </a:xfrm>
          <a:prstGeom prst="rect">
            <a:avLst/>
          </a:prstGeom>
        </p:spPr>
      </p:pic>
      <p:sp>
        <p:nvSpPr>
          <p:cNvPr id="14" name="Rectangle 13"/>
          <p:cNvSpPr/>
          <p:nvPr userDrawn="1"/>
        </p:nvSpPr>
        <p:spPr>
          <a:xfrm>
            <a:off x="171450" y="5279182"/>
            <a:ext cx="1202055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a:t>Click to edit date/place</a:t>
            </a:r>
          </a:p>
        </p:txBody>
      </p:sp>
      <p:sp>
        <p:nvSpPr>
          <p:cNvPr id="26" name="Subtitle 2"/>
          <p:cNvSpPr>
            <a:spLocks noGrp="1"/>
          </p:cNvSpPr>
          <p:nvPr>
            <p:ph type="subTitle" idx="1" hasCustomPrompt="1"/>
          </p:nvPr>
        </p:nvSpPr>
        <p:spPr bwMode="white">
          <a:xfrm>
            <a:off x="957600"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in sentence case</a:t>
            </a:r>
          </a:p>
        </p:txBody>
      </p:sp>
      <p:sp>
        <p:nvSpPr>
          <p:cNvPr id="27" name="Title 1"/>
          <p:cNvSpPr>
            <a:spLocks noGrp="1"/>
          </p:cNvSpPr>
          <p:nvPr>
            <p:ph type="ctrTitle" hasCustomPrompt="1"/>
          </p:nvPr>
        </p:nvSpPr>
        <p:spPr bwMode="ltGray">
          <a:xfrm>
            <a:off x="957600"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a:t>Title in Title Case</a:t>
            </a:r>
          </a:p>
        </p:txBody>
      </p:sp>
      <p:pic>
        <p:nvPicPr>
          <p:cNvPr id="3" name="Picture 2">
            <a:extLst>
              <a:ext uri="{FF2B5EF4-FFF2-40B4-BE49-F238E27FC236}">
                <a16:creationId xmlns:a16="http://schemas.microsoft.com/office/drawing/2014/main" id="{A2CA4951-44FE-4EDB-97BC-82DAA6C3647B}"/>
              </a:ext>
            </a:extLst>
          </p:cNvPr>
          <p:cNvPicPr>
            <a:picLocks noChangeAspect="1"/>
          </p:cNvPicPr>
          <p:nvPr userDrawn="1"/>
        </p:nvPicPr>
        <p:blipFill>
          <a:blip r:embed="rId4"/>
          <a:stretch>
            <a:fillRect/>
          </a:stretch>
        </p:blipFill>
        <p:spPr>
          <a:xfrm>
            <a:off x="957600" y="1074465"/>
            <a:ext cx="3521757" cy="422611"/>
          </a:xfrm>
          <a:prstGeom prst="rect">
            <a:avLst/>
          </a:prstGeom>
        </p:spPr>
      </p:pic>
      <p:pic>
        <p:nvPicPr>
          <p:cNvPr id="2" name="Picture 1" descr="Icon&#10;&#10;Description automatically generated">
            <a:extLst>
              <a:ext uri="{FF2B5EF4-FFF2-40B4-BE49-F238E27FC236}">
                <a16:creationId xmlns:a16="http://schemas.microsoft.com/office/drawing/2014/main" id="{B403272A-DC9C-495D-B55A-DE30E21428EE}"/>
              </a:ext>
            </a:extLst>
          </p:cNvPr>
          <p:cNvPicPr>
            <a:picLocks noChangeAspect="1"/>
          </p:cNvPicPr>
          <p:nvPr userDrawn="1"/>
        </p:nvPicPr>
        <p:blipFill>
          <a:blip r:embed="rId5"/>
          <a:stretch>
            <a:fillRect/>
          </a:stretch>
        </p:blipFill>
        <p:spPr>
          <a:xfrm>
            <a:off x="9538011" y="6234351"/>
            <a:ext cx="1867935" cy="366115"/>
          </a:xfrm>
          <a:prstGeom prst="rect">
            <a:avLst/>
          </a:prstGeom>
        </p:spPr>
      </p:pic>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rgbClr val="638DA5"/>
            </a:gs>
            <a:gs pos="100000">
              <a:srgbClr val="293C47"/>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8019" y="0"/>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2" name="Date Placeholder 1"/>
          <p:cNvSpPr>
            <a:spLocks noGrp="1"/>
          </p:cNvSpPr>
          <p:nvPr>
            <p:ph type="dt" sz="half" idx="29"/>
          </p:nvPr>
        </p:nvSpPr>
        <p:spPr>
          <a:xfrm>
            <a:off x="4738688" y="6121760"/>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a:p>
        </p:txBody>
      </p:sp>
      <p:sp>
        <p:nvSpPr>
          <p:cNvPr id="15" name="TextBox 14"/>
          <p:cNvSpPr txBox="1"/>
          <p:nvPr userDrawn="1"/>
        </p:nvSpPr>
        <p:spPr>
          <a:xfrm>
            <a:off x="11385540" y="6113855"/>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a:solidFill>
                <a:schemeClr val="bg1">
                  <a:lumMod val="50000"/>
                </a:schemeClr>
              </a:solidFill>
              <a:latin typeface="+mn-lt"/>
              <a:ea typeface="+mn-ea"/>
              <a:cs typeface="+mn-cs"/>
              <a:sym typeface="Trebuchet MS" panose="020B0603020202020204" pitchFamily="34" charset="0"/>
            </a:endParaRP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17" name="Picture 16" descr="Icon&#10;&#10;Description automatically generated">
            <a:extLst>
              <a:ext uri="{FF2B5EF4-FFF2-40B4-BE49-F238E27FC236}">
                <a16:creationId xmlns:a16="http://schemas.microsoft.com/office/drawing/2014/main" id="{1D4BEC37-6901-4C52-B469-5CC85646280C}"/>
              </a:ext>
            </a:extLst>
          </p:cNvPr>
          <p:cNvPicPr>
            <a:picLocks noChangeAspect="1"/>
          </p:cNvPicPr>
          <p:nvPr userDrawn="1"/>
        </p:nvPicPr>
        <p:blipFill>
          <a:blip r:embed="rId4"/>
          <a:stretch>
            <a:fillRect/>
          </a:stretch>
        </p:blipFill>
        <p:spPr>
          <a:xfrm>
            <a:off x="9685387" y="6104651"/>
            <a:ext cx="1664202" cy="326184"/>
          </a:xfrm>
          <a:prstGeom prst="rect">
            <a:avLst/>
          </a:prstGeom>
        </p:spPr>
      </p:pic>
      <p:sp>
        <p:nvSpPr>
          <p:cNvPr id="3" name="Text Placeholder 2">
            <a:extLst>
              <a:ext uri="{FF2B5EF4-FFF2-40B4-BE49-F238E27FC236}">
                <a16:creationId xmlns:a16="http://schemas.microsoft.com/office/drawing/2014/main" id="{2073C132-217A-4EA6-B47C-6A51B81F5DD3}"/>
              </a:ext>
            </a:extLst>
          </p:cNvPr>
          <p:cNvSpPr>
            <a:spLocks noGrp="1"/>
          </p:cNvSpPr>
          <p:nvPr>
            <p:ph type="body" sz="quarter" idx="30"/>
          </p:nvPr>
        </p:nvSpPr>
        <p:spPr>
          <a:xfrm>
            <a:off x="4738688" y="446088"/>
            <a:ext cx="7070725" cy="55943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571811" y="265353"/>
            <a:ext cx="4673646" cy="332399"/>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2400" b="0" i="0" u="none" kern="1200" spc="0">
                <a:solidFill>
                  <a:srgbClr val="FFFFFF"/>
                </a:solidFill>
                <a:latin typeface="+mj-lt"/>
                <a:sym typeface="Trebuchet MS" panose="020B0603020202020204" pitchFamily="34" charset="0"/>
              </a:defRPr>
            </a:lvl1pPr>
          </a:lstStyle>
          <a:p>
            <a:pPr lvl="0"/>
            <a:r>
              <a:rPr lang="en-US"/>
              <a:t>Click to add title</a:t>
            </a: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pic>
        <p:nvPicPr>
          <p:cNvPr id="2" name="Picture 1" descr="Icon&#10;&#10;Description automatically generated">
            <a:extLst>
              <a:ext uri="{FF2B5EF4-FFF2-40B4-BE49-F238E27FC236}">
                <a16:creationId xmlns:a16="http://schemas.microsoft.com/office/drawing/2014/main" id="{59950F43-8995-4F1F-A728-574165FEE09B}"/>
              </a:ext>
            </a:extLst>
          </p:cNvPr>
          <p:cNvPicPr>
            <a:picLocks noChangeAspect="1"/>
          </p:cNvPicPr>
          <p:nvPr userDrawn="1"/>
        </p:nvPicPr>
        <p:blipFill>
          <a:blip r:embed="rId4"/>
          <a:stretch>
            <a:fillRect/>
          </a:stretch>
        </p:blipFill>
        <p:spPr>
          <a:xfrm>
            <a:off x="9950808" y="6211776"/>
            <a:ext cx="1664202" cy="326184"/>
          </a:xfrm>
          <a:prstGeom prst="rect">
            <a:avLst/>
          </a:prstGeom>
        </p:spPr>
      </p:pic>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46AC9E6C-542C-4517-B0CA-3E06A0988147}"/>
              </a:ext>
            </a:extLst>
          </p:cNvPr>
          <p:cNvPicPr>
            <a:picLocks noChangeAspect="1"/>
          </p:cNvPicPr>
          <p:nvPr userDrawn="1"/>
        </p:nvPicPr>
        <p:blipFill>
          <a:blip r:embed="rId3"/>
          <a:stretch>
            <a:fillRect/>
          </a:stretch>
        </p:blipFill>
        <p:spPr>
          <a:xfrm>
            <a:off x="9602253" y="6235200"/>
            <a:ext cx="1664202" cy="326184"/>
          </a:xfrm>
          <a:prstGeom prst="rect">
            <a:avLst/>
          </a:prstGeom>
        </p:spPr>
      </p:pic>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D. Title Only">
    <p:bg>
      <p:bgPr>
        <a:solidFill>
          <a:schemeClr val="bg1">
            <a:lumMod val="85000"/>
          </a:schemeClr>
        </a:solidFill>
        <a:effectLst/>
      </p:bgPr>
    </p:bg>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46AC9E6C-542C-4517-B0CA-3E06A0988147}"/>
              </a:ext>
            </a:extLst>
          </p:cNvPr>
          <p:cNvPicPr>
            <a:picLocks noChangeAspect="1"/>
          </p:cNvPicPr>
          <p:nvPr userDrawn="1"/>
        </p:nvPicPr>
        <p:blipFill>
          <a:blip r:embed="rId3"/>
          <a:stretch>
            <a:fillRect/>
          </a:stretch>
        </p:blipFill>
        <p:spPr>
          <a:xfrm>
            <a:off x="9602253" y="6235200"/>
            <a:ext cx="1664202" cy="326184"/>
          </a:xfrm>
          <a:prstGeom prst="rect">
            <a:avLst/>
          </a:prstGeom>
        </p:spPr>
      </p:pic>
      <p:sp>
        <p:nvSpPr>
          <p:cNvPr id="6" name="TextBox 5">
            <a:extLst>
              <a:ext uri="{FF2B5EF4-FFF2-40B4-BE49-F238E27FC236}">
                <a16:creationId xmlns:a16="http://schemas.microsoft.com/office/drawing/2014/main" id="{00CAED95-FF22-421C-B147-2E7775F827F6}"/>
              </a:ext>
            </a:extLst>
          </p:cNvPr>
          <p:cNvSpPr txBox="1"/>
          <p:nvPr userDrawn="1"/>
        </p:nvSpPr>
        <p:spPr>
          <a:xfrm>
            <a:off x="0" y="1385"/>
            <a:ext cx="12192000" cy="318655"/>
          </a:xfrm>
          <a:prstGeom prst="rect">
            <a:avLst/>
          </a:prstGeom>
          <a:solidFill>
            <a:srgbClr val="C00000">
              <a:alpha val="70000"/>
            </a:srgb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Panel work in progress: Information is incomplete and may be incorrect - this panel will be available in the final Tech DD report.</a:t>
            </a:r>
          </a:p>
        </p:txBody>
      </p:sp>
    </p:spTree>
    <p:extLst>
      <p:ext uri="{BB962C8B-B14F-4D97-AF65-F5344CB8AC3E}">
        <p14:creationId xmlns:p14="http://schemas.microsoft.com/office/powerpoint/2010/main" val="39764567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D. Title Only">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46AC9E6C-542C-4517-B0CA-3E06A0988147}"/>
              </a:ext>
            </a:extLst>
          </p:cNvPr>
          <p:cNvPicPr>
            <a:picLocks noChangeAspect="1"/>
          </p:cNvPicPr>
          <p:nvPr userDrawn="1"/>
        </p:nvPicPr>
        <p:blipFill>
          <a:blip r:embed="rId3"/>
          <a:stretch>
            <a:fillRect/>
          </a:stretch>
        </p:blipFill>
        <p:spPr>
          <a:xfrm>
            <a:off x="9602253" y="6235200"/>
            <a:ext cx="1664202" cy="326184"/>
          </a:xfrm>
          <a:prstGeom prst="rect">
            <a:avLst/>
          </a:prstGeom>
        </p:spPr>
      </p:pic>
      <p:sp>
        <p:nvSpPr>
          <p:cNvPr id="5" name="TextBox 4">
            <a:extLst>
              <a:ext uri="{FF2B5EF4-FFF2-40B4-BE49-F238E27FC236}">
                <a16:creationId xmlns:a16="http://schemas.microsoft.com/office/drawing/2014/main" id="{9349B1A4-9D28-4C3D-A547-36C40F2AB722}"/>
              </a:ext>
            </a:extLst>
          </p:cNvPr>
          <p:cNvSpPr txBox="1"/>
          <p:nvPr userDrawn="1"/>
        </p:nvSpPr>
        <p:spPr>
          <a:xfrm>
            <a:off x="0" y="1385"/>
            <a:ext cx="12192000" cy="318655"/>
          </a:xfrm>
          <a:prstGeom prst="rect">
            <a:avLst/>
          </a:prstGeom>
          <a:solidFill>
            <a:schemeClr val="accent3">
              <a:lumMod val="75000"/>
              <a:alpha val="7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Information on this panel is limited to Flash items resulting from initial analysis and will be updated in the final Tech DD report. </a:t>
            </a:r>
          </a:p>
        </p:txBody>
      </p:sp>
    </p:spTree>
    <p:extLst>
      <p:ext uri="{BB962C8B-B14F-4D97-AF65-F5344CB8AC3E}">
        <p14:creationId xmlns:p14="http://schemas.microsoft.com/office/powerpoint/2010/main" val="38232132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D. Green one third">
    <p:bg>
      <p:bgPr>
        <a:gradFill>
          <a:gsLst>
            <a:gs pos="0">
              <a:srgbClr val="638DA5"/>
            </a:gs>
            <a:gs pos="100000">
              <a:srgbClr val="293C47"/>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CAST Software Inc.</a:t>
            </a: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a:solidFill>
                <a:schemeClr val="bg1">
                  <a:lumMod val="50000"/>
                </a:schemeClr>
              </a:solidFill>
              <a:latin typeface="+mn-lt"/>
              <a:ea typeface="+mn-ea"/>
              <a:cs typeface="+mn-cs"/>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9FF9FB8E-D2F3-4816-A7AC-AB07384B2994}"/>
              </a:ext>
            </a:extLst>
          </p:cNvPr>
          <p:cNvPicPr>
            <a:picLocks noChangeAspect="1"/>
          </p:cNvPicPr>
          <p:nvPr userDrawn="1"/>
        </p:nvPicPr>
        <p:blipFill>
          <a:blip r:embed="rId4"/>
          <a:stretch>
            <a:fillRect/>
          </a:stretch>
        </p:blipFill>
        <p:spPr>
          <a:xfrm>
            <a:off x="9630541" y="6341317"/>
            <a:ext cx="1664202" cy="326184"/>
          </a:xfrm>
          <a:prstGeom prst="rect">
            <a:avLst/>
          </a:prstGeom>
        </p:spPr>
      </p:pic>
      <p:sp>
        <p:nvSpPr>
          <p:cNvPr id="10" name="TextBox 9">
            <a:extLst>
              <a:ext uri="{FF2B5EF4-FFF2-40B4-BE49-F238E27FC236}">
                <a16:creationId xmlns:a16="http://schemas.microsoft.com/office/drawing/2014/main" id="{3C00E11D-E8D9-47CD-9A10-D733BBFA2A1A}"/>
              </a:ext>
            </a:extLst>
          </p:cNvPr>
          <p:cNvSpPr txBox="1"/>
          <p:nvPr userDrawn="1"/>
        </p:nvSpPr>
        <p:spPr>
          <a:xfrm>
            <a:off x="0" y="1385"/>
            <a:ext cx="12192000" cy="318655"/>
          </a:xfrm>
          <a:prstGeom prst="rect">
            <a:avLst/>
          </a:prstGeom>
          <a:solidFill>
            <a:schemeClr val="accent3">
              <a:lumMod val="75000"/>
              <a:alpha val="7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Information on this panel is limited to Flash items resulting from initial analysis and will be updated in the final Tech DD report. </a:t>
            </a:r>
          </a:p>
        </p:txBody>
      </p:sp>
    </p:spTree>
    <p:extLst>
      <p:ext uri="{BB962C8B-B14F-4D97-AF65-F5344CB8AC3E}">
        <p14:creationId xmlns:p14="http://schemas.microsoft.com/office/powerpoint/2010/main" val="5585130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rgbClr val="638DA5"/>
              </a:gs>
              <a:gs pos="100000">
                <a:srgbClr val="293C47"/>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8312" y="32004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a:t>Click to add title</a:t>
            </a:r>
          </a:p>
        </p:txBody>
      </p:sp>
      <p:sp>
        <p:nvSpPr>
          <p:cNvPr id="11" name="Date Placeholder 3"/>
          <p:cNvSpPr>
            <a:spLocks noGrp="1"/>
          </p:cNvSpPr>
          <p:nvPr>
            <p:ph type="dt" sz="half" idx="2"/>
          </p:nvPr>
        </p:nvSpPr>
        <p:spPr>
          <a:xfrm>
            <a:off x="9671676" y="6001509"/>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a:p>
        </p:txBody>
      </p:sp>
      <p:sp>
        <p:nvSpPr>
          <p:cNvPr id="14" name="TextBox 13"/>
          <p:cNvSpPr txBox="1"/>
          <p:nvPr userDrawn="1"/>
        </p:nvSpPr>
        <p:spPr>
          <a:xfrm>
            <a:off x="11162148" y="6001509"/>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CAST Software Inc.</a:t>
            </a: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pic>
        <p:nvPicPr>
          <p:cNvPr id="118786" name="Picture 2">
            <a:extLst>
              <a:ext uri="{FF2B5EF4-FFF2-40B4-BE49-F238E27FC236}">
                <a16:creationId xmlns:a16="http://schemas.microsoft.com/office/drawing/2014/main" id="{6C9115F2-301A-42BB-9D3A-397DA474333C}"/>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9671676" y="6361747"/>
            <a:ext cx="1771650" cy="35242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CAF68825-EB0D-4C9E-99FB-AC23B42B909B}"/>
              </a:ext>
            </a:extLst>
          </p:cNvPr>
          <p:cNvSpPr txBox="1"/>
          <p:nvPr userDrawn="1"/>
        </p:nvSpPr>
        <p:spPr>
          <a:xfrm>
            <a:off x="0" y="1385"/>
            <a:ext cx="12192000" cy="318655"/>
          </a:xfrm>
          <a:prstGeom prst="rect">
            <a:avLst/>
          </a:prstGeom>
          <a:solidFill>
            <a:schemeClr val="accent3">
              <a:lumMod val="75000"/>
              <a:alpha val="7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Information on this panel is limited to Flash items resulting from initial analysis and will be updated in the final Tech DD report. </a:t>
            </a:r>
          </a:p>
        </p:txBody>
      </p:sp>
    </p:spTree>
    <p:extLst>
      <p:ext uri="{BB962C8B-B14F-4D97-AF65-F5344CB8AC3E}">
        <p14:creationId xmlns:p14="http://schemas.microsoft.com/office/powerpoint/2010/main" val="14146639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oleObject" Target="../embeddings/oleObject1.bin"/><Relationship Id="rId5" Type="http://schemas.openxmlformats.org/officeDocument/2006/relationships/slideLayout" Target="../slideLayouts/slideLayout5.xml"/><Relationship Id="rId10"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0"/>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1" imgW="270" imgH="270" progId="TCLayout.ActiveDocument.1">
                  <p:embed/>
                </p:oleObj>
              </mc:Choice>
              <mc:Fallback>
                <p:oleObj name="think-cell Slide" r:id="rId11" imgW="270" imgH="270" progId="TCLayout.ActiveDocument.1">
                  <p:embed/>
                  <p:pic>
                    <p:nvPicPr>
                      <p:cNvPr id="2" name="Object 1" hidden="1"/>
                      <p:cNvPicPr/>
                      <p:nvPr/>
                    </p:nvPicPr>
                    <p:blipFill>
                      <a:blip r:embed="rId12"/>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Level six</a:t>
            </a:r>
          </a:p>
          <a:p>
            <a:pPr lvl="6"/>
            <a:r>
              <a:rPr lang="en-US"/>
              <a:t>Level seven</a:t>
            </a:r>
          </a:p>
          <a:p>
            <a:pPr lvl="7"/>
            <a:r>
              <a:rPr lang="en-US"/>
              <a:t>Level eight</a:t>
            </a:r>
          </a:p>
          <a:p>
            <a:pPr lvl="8"/>
            <a:r>
              <a:rPr lang="en-US"/>
              <a:t>Level nine</a:t>
            </a:r>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149" r:id="rId2"/>
    <p:sldLayoutId id="2147485166" r:id="rId3"/>
    <p:sldLayoutId id="2147485119" r:id="rId4"/>
    <p:sldLayoutId id="2147485167" r:id="rId5"/>
    <p:sldLayoutId id="2147485169" r:id="rId6"/>
    <p:sldLayoutId id="2147485170" r:id="rId7"/>
    <p:sldLayoutId id="2147485168" r:id="rId8"/>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14.xml"/><Relationship Id="rId5" Type="http://schemas.openxmlformats.org/officeDocument/2006/relationships/chart" Target="../charts/chart10.xml"/><Relationship Id="rId4" Type="http://schemas.openxmlformats.org/officeDocument/2006/relationships/chart" Target="../charts/chart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15.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chart" Target="../charts/chart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9.png"/><Relationship Id="rId2" Type="http://schemas.openxmlformats.org/officeDocument/2006/relationships/slideLayout" Target="../slideLayouts/slideLayout5.xml"/><Relationship Id="rId1" Type="http://schemas.openxmlformats.org/officeDocument/2006/relationships/tags" Target="../tags/tag1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17.xml"/><Relationship Id="rId5" Type="http://schemas.openxmlformats.org/officeDocument/2006/relationships/image" Target="../media/image9.png"/><Relationship Id="rId4" Type="http://schemas.openxmlformats.org/officeDocument/2006/relationships/chart" Target="../charts/chart1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18.xml"/><Relationship Id="rId5" Type="http://schemas.openxmlformats.org/officeDocument/2006/relationships/image" Target="../media/image9.png"/><Relationship Id="rId4" Type="http://schemas.openxmlformats.org/officeDocument/2006/relationships/chart" Target="../charts/chart1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19.xml"/><Relationship Id="rId6" Type="http://schemas.openxmlformats.org/officeDocument/2006/relationships/image" Target="../media/image9.png"/><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5.xml"/><Relationship Id="rId1" Type="http://schemas.openxmlformats.org/officeDocument/2006/relationships/tags" Target="../tags/tag20.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tags" Target="../tags/tag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slideLayout" Target="../slideLayouts/slideLayout6.xml"/><Relationship Id="rId1" Type="http://schemas.openxmlformats.org/officeDocument/2006/relationships/tags" Target="../tags/tag11.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slideLayout" Target="../slideLayouts/slideLayout6.xml"/><Relationship Id="rId1" Type="http://schemas.openxmlformats.org/officeDocument/2006/relationships/tags" Target="../tags/tag1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chart" Target="../charts/char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646715" y="6325826"/>
            <a:ext cx="6868800" cy="327148"/>
          </a:xfrm>
        </p:spPr>
        <p:txBody>
          <a:bodyPr/>
          <a:lstStyle/>
          <a:p>
            <a:r>
              <a:rPr lang="en-US">
                <a:latin typeface="Arial" panose="020B0604020202020204" pitchFamily="34" charset="0"/>
                <a:cs typeface="Arial" panose="020B0604020202020204" pitchFamily="34" charset="0"/>
              </a:rPr>
              <a:t>{month} {year}</a:t>
            </a:r>
          </a:p>
        </p:txBody>
      </p:sp>
      <p:sp>
        <p:nvSpPr>
          <p:cNvPr id="3" name="Subtitle 2"/>
          <p:cNvSpPr>
            <a:spLocks noGrp="1"/>
          </p:cNvSpPr>
          <p:nvPr>
            <p:ph type="subTitle" idx="1"/>
          </p:nvPr>
        </p:nvSpPr>
        <p:spPr>
          <a:xfrm>
            <a:off x="957600" y="5324675"/>
            <a:ext cx="6868800" cy="701140"/>
          </a:xfrm>
        </p:spPr>
        <p:txBody>
          <a:bodyPr/>
          <a:lstStyle/>
          <a:p>
            <a:pPr>
              <a:spcBef>
                <a:spcPts val="0"/>
              </a:spcBef>
              <a:spcAft>
                <a:spcPts val="0"/>
              </a:spcAft>
            </a:pPr>
            <a:r>
              <a:rPr lang="en-US" sz="1400">
                <a:latin typeface="Arial" panose="020B0604020202020204" pitchFamily="34" charset="0"/>
                <a:cs typeface="Arial" panose="020B0604020202020204" pitchFamily="34" charset="0"/>
              </a:rPr>
              <a:t>Chakra Yarlagadda, SVP, Tech Partnerships, M&amp;A</a:t>
            </a:r>
            <a:br>
              <a:rPr lang="en-US" sz="1400">
                <a:latin typeface="Arial" panose="020B0604020202020204" pitchFamily="34" charset="0"/>
                <a:cs typeface="Arial" panose="020B0604020202020204" pitchFamily="34" charset="0"/>
              </a:rPr>
            </a:br>
            <a:r>
              <a:rPr lang="en-US" sz="1400">
                <a:latin typeface="Arial" panose="020B0604020202020204" pitchFamily="34" charset="0"/>
                <a:cs typeface="Arial" panose="020B0604020202020204" pitchFamily="34" charset="0"/>
              </a:rPr>
              <a:t>Manish Sharma, M&amp;A Team Lead, CAST Services</a:t>
            </a:r>
            <a:br>
              <a:rPr lang="en-US" sz="1400">
                <a:latin typeface="Arial" panose="020B0604020202020204" pitchFamily="34" charset="0"/>
                <a:cs typeface="Arial" panose="020B0604020202020204" pitchFamily="34" charset="0"/>
              </a:rPr>
            </a:br>
            <a:r>
              <a:rPr lang="en-US" sz="1400">
                <a:latin typeface="Arial" panose="020B0604020202020204" pitchFamily="34" charset="0"/>
                <a:cs typeface="Arial" panose="020B0604020202020204" pitchFamily="34" charset="0"/>
              </a:rPr>
              <a:t>Matthieu Mabyre, Lead Assessor &amp; Technology SME, CAST Services</a:t>
            </a:r>
          </a:p>
        </p:txBody>
      </p:sp>
      <p:sp>
        <p:nvSpPr>
          <p:cNvPr id="2" name="Title 1"/>
          <p:cNvSpPr>
            <a:spLocks noGrp="1"/>
          </p:cNvSpPr>
          <p:nvPr>
            <p:ph type="ctrTitle"/>
          </p:nvPr>
        </p:nvSpPr>
        <p:spPr>
          <a:xfrm>
            <a:off x="957600" y="4128939"/>
            <a:ext cx="6868800" cy="895725"/>
          </a:xfrm>
        </p:spPr>
        <p:txBody>
          <a:bodyPr>
            <a:normAutofit fontScale="90000"/>
          </a:bodyPr>
          <a:lstStyle/>
          <a:p>
            <a:r>
              <a:rPr lang="en-US" sz="4800" dirty="0">
                <a:latin typeface="Arial" panose="020B0604020202020204" pitchFamily="34" charset="0"/>
                <a:cs typeface="Arial" panose="020B0604020202020204" pitchFamily="34" charset="0"/>
              </a:rPr>
              <a:t>{project} Tech DD report</a:t>
            </a:r>
            <a:br>
              <a:rPr lang="en-US" dirty="0">
                <a:latin typeface="Arial" panose="020B0604020202020204" pitchFamily="34" charset="0"/>
                <a:cs typeface="Arial" panose="020B0604020202020204" pitchFamily="34" charset="0"/>
              </a:rPr>
            </a:b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C342AD0-6244-4CC5-8419-E0541F66BE9C}"/>
              </a:ext>
            </a:extLst>
          </p:cNvPr>
          <p:cNvSpPr txBox="1"/>
          <p:nvPr/>
        </p:nvSpPr>
        <p:spPr>
          <a:xfrm>
            <a:off x="957600" y="2018847"/>
            <a:ext cx="7537471" cy="154448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u="sng">
                <a:solidFill>
                  <a:schemeClr val="accent3">
                    <a:lumMod val="20000"/>
                    <a:lumOff val="80000"/>
                  </a:schemeClr>
                </a:solidFill>
                <a:latin typeface="Arial" panose="020B0604020202020204" pitchFamily="34" charset="0"/>
                <a:cs typeface="Arial" panose="020B0604020202020204" pitchFamily="34" charset="0"/>
              </a:rPr>
              <a:t>Disclaimer</a:t>
            </a:r>
            <a:r>
              <a:rPr lang="en-US">
                <a:solidFill>
                  <a:schemeClr val="accent3">
                    <a:lumMod val="20000"/>
                    <a:lumOff val="80000"/>
                  </a:schemeClr>
                </a:solidFill>
                <a:latin typeface="Arial" panose="020B0604020202020204" pitchFamily="34" charset="0"/>
                <a:cs typeface="Arial" panose="020B0604020202020204" pitchFamily="34" charset="0"/>
              </a:rPr>
              <a:t> - </a:t>
            </a:r>
            <a:r>
              <a:rPr lang="en-US" sz="1800" b="0" i="0">
                <a:effectLst/>
                <a:latin typeface="Arial" panose="020B0604020202020204" pitchFamily="34" charset="0"/>
                <a:cs typeface="Arial" panose="020B0604020202020204" pitchFamily="34" charset="0"/>
              </a:rPr>
              <a:t>This is a due diligence report ("CAST Report") on software health and risks based on the information provided to CAST by the Client. The CAST Report is not intended to replace the full due diligence to be performed by Client, its affiliates and any underwriters using the CAST Report. Any party is responsible for its own full due diligence and should not rely solely on the CAST Report for its decisions.</a:t>
            </a:r>
            <a:endParaRPr lang="en-US" b="0" i="0">
              <a:effectLst/>
              <a:latin typeface="Arial" panose="020B0604020202020204" pitchFamily="34" charset="0"/>
              <a:cs typeface="Arial" panose="020B0604020202020204" pitchFamily="34" charset="0"/>
            </a:endParaRPr>
          </a:p>
          <a:p>
            <a:pPr algn="ctr"/>
            <a:endParaRPr lang="en-US" b="0" i="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935734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app1_loc_pie_chart">
            <a:extLst>
              <a:ext uri="{FF2B5EF4-FFF2-40B4-BE49-F238E27FC236}">
                <a16:creationId xmlns:a16="http://schemas.microsoft.com/office/drawing/2014/main" id="{23E94604-D1AD-4603-96E5-4A4CDF27D10D}"/>
              </a:ext>
            </a:extLst>
          </p:cNvPr>
          <p:cNvGraphicFramePr>
            <a:graphicFrameLocks/>
          </p:cNvGraphicFramePr>
          <p:nvPr>
            <p:extLst>
              <p:ext uri="{D42A27DB-BD31-4B8C-83A1-F6EECF244321}">
                <p14:modId xmlns:p14="http://schemas.microsoft.com/office/powerpoint/2010/main" val="2313871742"/>
              </p:ext>
            </p:extLst>
          </p:nvPr>
        </p:nvGraphicFramePr>
        <p:xfrm>
          <a:off x="2952404" y="1089328"/>
          <a:ext cx="3798718" cy="1973041"/>
        </p:xfrm>
        <a:graphic>
          <a:graphicData uri="http://schemas.openxmlformats.org/drawingml/2006/chart">
            <c:chart xmlns:c="http://schemas.openxmlformats.org/drawingml/2006/chart" xmlns:r="http://schemas.openxmlformats.org/officeDocument/2006/relationships" r:id="rId4"/>
          </a:graphicData>
        </a:graphic>
      </p:graphicFrame>
      <p:grpSp>
        <p:nvGrpSpPr>
          <p:cNvPr id="21" name="Group 20">
            <a:extLst>
              <a:ext uri="{FF2B5EF4-FFF2-40B4-BE49-F238E27FC236}">
                <a16:creationId xmlns:a16="http://schemas.microsoft.com/office/drawing/2014/main" id="{81BAAEBB-F082-46CF-B81B-48A1A8A3D7E3}"/>
              </a:ext>
            </a:extLst>
          </p:cNvPr>
          <p:cNvGrpSpPr/>
          <p:nvPr/>
        </p:nvGrpSpPr>
        <p:grpSpPr>
          <a:xfrm>
            <a:off x="627595" y="5695758"/>
            <a:ext cx="4458422" cy="548673"/>
            <a:chOff x="7294907" y="5684879"/>
            <a:chExt cx="4458422" cy="548673"/>
          </a:xfrm>
        </p:grpSpPr>
        <p:grpSp>
          <p:nvGrpSpPr>
            <p:cNvPr id="24" name="Group 23">
              <a:extLst>
                <a:ext uri="{FF2B5EF4-FFF2-40B4-BE49-F238E27FC236}">
                  <a16:creationId xmlns:a16="http://schemas.microsoft.com/office/drawing/2014/main" id="{9587E9F0-3EB8-4711-BDAA-D919A8D6EED6}"/>
                </a:ext>
              </a:extLst>
            </p:cNvPr>
            <p:cNvGrpSpPr/>
            <p:nvPr/>
          </p:nvGrpSpPr>
          <p:grpSpPr>
            <a:xfrm>
              <a:off x="7297312" y="6046424"/>
              <a:ext cx="1214233" cy="187128"/>
              <a:chOff x="6717312" y="6299200"/>
              <a:chExt cx="1214233" cy="187128"/>
            </a:xfrm>
          </p:grpSpPr>
          <p:sp>
            <p:nvSpPr>
              <p:cNvPr id="47" name="Rectangle 46">
                <a:extLst>
                  <a:ext uri="{FF2B5EF4-FFF2-40B4-BE49-F238E27FC236}">
                    <a16:creationId xmlns:a16="http://schemas.microsoft.com/office/drawing/2014/main" id="{4CB2CE8A-66CF-4F68-B0DA-B2073BFFE31F}"/>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48" name="TextBox 47">
                <a:extLst>
                  <a:ext uri="{FF2B5EF4-FFF2-40B4-BE49-F238E27FC236}">
                    <a16:creationId xmlns:a16="http://schemas.microsoft.com/office/drawing/2014/main" id="{DD516BD6-4A07-48B4-B02E-2BEAC632AF67}"/>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Very high risk</a:t>
                </a:r>
              </a:p>
            </p:txBody>
          </p:sp>
        </p:grpSp>
        <p:grpSp>
          <p:nvGrpSpPr>
            <p:cNvPr id="32" name="Group 31">
              <a:extLst>
                <a:ext uri="{FF2B5EF4-FFF2-40B4-BE49-F238E27FC236}">
                  <a16:creationId xmlns:a16="http://schemas.microsoft.com/office/drawing/2014/main" id="{E04DDC9E-C185-4A06-9119-AB422BB8497B}"/>
                </a:ext>
              </a:extLst>
            </p:cNvPr>
            <p:cNvGrpSpPr/>
            <p:nvPr/>
          </p:nvGrpSpPr>
          <p:grpSpPr>
            <a:xfrm>
              <a:off x="8532049" y="6046424"/>
              <a:ext cx="1010039" cy="187128"/>
              <a:chOff x="6717312" y="6492282"/>
              <a:chExt cx="1010039" cy="187128"/>
            </a:xfrm>
          </p:grpSpPr>
          <p:sp>
            <p:nvSpPr>
              <p:cNvPr id="45" name="Rectangle 44">
                <a:extLst>
                  <a:ext uri="{FF2B5EF4-FFF2-40B4-BE49-F238E27FC236}">
                    <a16:creationId xmlns:a16="http://schemas.microsoft.com/office/drawing/2014/main" id="{58D76F49-60E8-4E17-BE1D-5AFD37AA4547}"/>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46" name="TextBox 45">
                <a:extLst>
                  <a:ext uri="{FF2B5EF4-FFF2-40B4-BE49-F238E27FC236}">
                    <a16:creationId xmlns:a16="http://schemas.microsoft.com/office/drawing/2014/main" id="{5D3B14AE-E770-4D94-9C07-4CF61A36481E}"/>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33" name="Group 32">
              <a:extLst>
                <a:ext uri="{FF2B5EF4-FFF2-40B4-BE49-F238E27FC236}">
                  <a16:creationId xmlns:a16="http://schemas.microsoft.com/office/drawing/2014/main" id="{F7A7551A-320A-419F-AD55-4FE3C7E8C688}"/>
                </a:ext>
              </a:extLst>
            </p:cNvPr>
            <p:cNvGrpSpPr/>
            <p:nvPr/>
          </p:nvGrpSpPr>
          <p:grpSpPr>
            <a:xfrm>
              <a:off x="9453870" y="6046424"/>
              <a:ext cx="1214233" cy="187128"/>
              <a:chOff x="6670526" y="6693151"/>
              <a:chExt cx="1214233" cy="187128"/>
            </a:xfrm>
          </p:grpSpPr>
          <p:sp>
            <p:nvSpPr>
              <p:cNvPr id="42" name="Rectangle 41">
                <a:extLst>
                  <a:ext uri="{FF2B5EF4-FFF2-40B4-BE49-F238E27FC236}">
                    <a16:creationId xmlns:a16="http://schemas.microsoft.com/office/drawing/2014/main" id="{0AB9A87B-D35C-43DD-9115-7BD7F1D0F1B9}"/>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44" name="TextBox 43">
                <a:extLst>
                  <a:ext uri="{FF2B5EF4-FFF2-40B4-BE49-F238E27FC236}">
                    <a16:creationId xmlns:a16="http://schemas.microsoft.com/office/drawing/2014/main" id="{AECEF63A-8D6D-434A-B98F-757CEABB2C56}"/>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34" name="Group 33">
              <a:extLst>
                <a:ext uri="{FF2B5EF4-FFF2-40B4-BE49-F238E27FC236}">
                  <a16:creationId xmlns:a16="http://schemas.microsoft.com/office/drawing/2014/main" id="{FDE7F2CA-0079-4278-871D-0AA76401ED49}"/>
                </a:ext>
              </a:extLst>
            </p:cNvPr>
            <p:cNvGrpSpPr/>
            <p:nvPr/>
          </p:nvGrpSpPr>
          <p:grpSpPr>
            <a:xfrm>
              <a:off x="10743290" y="6046424"/>
              <a:ext cx="1010039" cy="187128"/>
              <a:chOff x="6717312" y="6915774"/>
              <a:chExt cx="1010039" cy="187128"/>
            </a:xfrm>
          </p:grpSpPr>
          <p:sp>
            <p:nvSpPr>
              <p:cNvPr id="40" name="Rectangle 39">
                <a:extLst>
                  <a:ext uri="{FF2B5EF4-FFF2-40B4-BE49-F238E27FC236}">
                    <a16:creationId xmlns:a16="http://schemas.microsoft.com/office/drawing/2014/main" id="{D104A9D8-57BF-4DED-AE57-E2AF53B739A2}"/>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41" name="TextBox 40">
                <a:extLst>
                  <a:ext uri="{FF2B5EF4-FFF2-40B4-BE49-F238E27FC236}">
                    <a16:creationId xmlns:a16="http://schemas.microsoft.com/office/drawing/2014/main" id="{F3F91F0F-C247-4523-9BAB-C273053A2FC7}"/>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35" name="Rectangle 34">
              <a:extLst>
                <a:ext uri="{FF2B5EF4-FFF2-40B4-BE49-F238E27FC236}">
                  <a16:creationId xmlns:a16="http://schemas.microsoft.com/office/drawing/2014/main" id="{E007FC3E-7D8F-4FA5-A208-BDF6C68BFCD1}"/>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F86B72B-2AA5-4248-BE6F-1D0F26122A93}"/>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CB5555F0-4ABB-436A-800B-7ADFA7613E2D}"/>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288ECA4F-FE34-4007-8510-64D3264CF952}"/>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AC801ABB-4D58-4894-A069-DD9A348F4091}"/>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graphicFrame>
        <p:nvGraphicFramePr>
          <p:cNvPr id="10" name="app1_loc_table">
            <a:extLst>
              <a:ext uri="{FF2B5EF4-FFF2-40B4-BE49-F238E27FC236}">
                <a16:creationId xmlns:a16="http://schemas.microsoft.com/office/drawing/2014/main" id="{215B3BAA-C7A4-4B52-A79A-C282D5DEF2CC}"/>
              </a:ext>
            </a:extLst>
          </p:cNvPr>
          <p:cNvGraphicFramePr>
            <a:graphicFrameLocks noGrp="1"/>
          </p:cNvGraphicFramePr>
          <p:nvPr>
            <p:extLst>
              <p:ext uri="{D42A27DB-BD31-4B8C-83A1-F6EECF244321}">
                <p14:modId xmlns:p14="http://schemas.microsoft.com/office/powerpoint/2010/main" val="2604077724"/>
              </p:ext>
            </p:extLst>
          </p:nvPr>
        </p:nvGraphicFramePr>
        <p:xfrm>
          <a:off x="7258783" y="1098963"/>
          <a:ext cx="3883678" cy="556260"/>
        </p:xfrm>
        <a:graphic>
          <a:graphicData uri="http://schemas.openxmlformats.org/drawingml/2006/table">
            <a:tbl>
              <a:tblPr>
                <a:tableStyleId>{0E3FDE45-AF77-4B5C-9715-49D594BDF05E}</a:tableStyleId>
              </a:tblPr>
              <a:tblGrid>
                <a:gridCol w="2645229">
                  <a:extLst>
                    <a:ext uri="{9D8B030D-6E8A-4147-A177-3AD203B41FA5}">
                      <a16:colId xmlns:a16="http://schemas.microsoft.com/office/drawing/2014/main" val="2350717461"/>
                    </a:ext>
                  </a:extLst>
                </a:gridCol>
                <a:gridCol w="577141">
                  <a:extLst>
                    <a:ext uri="{9D8B030D-6E8A-4147-A177-3AD203B41FA5}">
                      <a16:colId xmlns:a16="http://schemas.microsoft.com/office/drawing/2014/main" val="3174198056"/>
                    </a:ext>
                  </a:extLst>
                </a:gridCol>
                <a:gridCol w="661308">
                  <a:extLst>
                    <a:ext uri="{9D8B030D-6E8A-4147-A177-3AD203B41FA5}">
                      <a16:colId xmlns:a16="http://schemas.microsoft.com/office/drawing/2014/main" val="2762844162"/>
                    </a:ext>
                  </a:extLst>
                </a:gridCol>
              </a:tblGrid>
              <a:tr h="182880">
                <a:tc>
                  <a:txBody>
                    <a:bodyPr/>
                    <a:lstStyle/>
                    <a:p>
                      <a:pPr algn="l" rtl="0" fontAlgn="ctr"/>
                      <a:r>
                        <a:rPr lang="en-US" sz="1000" u="none" strike="noStrike" dirty="0">
                          <a:effectLst/>
                          <a:latin typeface="Arial" panose="020B0604020202020204" pitchFamily="34" charset="0"/>
                          <a:cs typeface="Arial" panose="020B0604020202020204" pitchFamily="34" charset="0"/>
                        </a:rPr>
                        <a:t>Number of Lines of Code</a:t>
                      </a:r>
                      <a:endParaRPr lang="en-US" sz="1000" b="0" i="0" u="none" strike="noStrike" dirty="0">
                        <a:solidFill>
                          <a:srgbClr val="293C47"/>
                        </a:solidFill>
                        <a:effectLst/>
                        <a:latin typeface="Arial" panose="020B0604020202020204" pitchFamily="34" charset="0"/>
                        <a:cs typeface="Arial" panose="020B0604020202020204" pitchFamily="34" charset="0"/>
                      </a:endParaRPr>
                    </a:p>
                  </a:txBody>
                  <a:tcPr marL="7620" marR="7620" marT="7620" marB="0" anchor="ctr">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951,766</a:t>
                      </a:r>
                    </a:p>
                  </a:txBody>
                  <a:tcPr marL="7620" marR="7620" marT="7620" marB="0" anchor="ctr">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95.7%</a:t>
                      </a:r>
                    </a:p>
                  </a:txBody>
                  <a:tcPr marL="7620" marR="7620" marT="7620" marB="0" anchor="ctr">
                    <a:lnB w="12700" cap="flat" cmpd="sng" algn="ctr">
                      <a:solidFill>
                        <a:schemeClr val="tx1"/>
                      </a:solidFill>
                      <a:prstDash val="sysDashDot"/>
                      <a:round/>
                      <a:headEnd type="none" w="med" len="med"/>
                      <a:tailEnd type="none" w="med" len="med"/>
                    </a:lnB>
                  </a:tcPr>
                </a:tc>
                <a:extLst>
                  <a:ext uri="{0D108BD9-81ED-4DB2-BD59-A6C34878D82A}">
                    <a16:rowId xmlns:a16="http://schemas.microsoft.com/office/drawing/2014/main" val="2104270024"/>
                  </a:ext>
                </a:extLst>
              </a:tr>
              <a:tr h="182880">
                <a:tc>
                  <a:txBody>
                    <a:bodyPr/>
                    <a:lstStyle/>
                    <a:p>
                      <a:pPr algn="l" rtl="0" fontAlgn="ctr"/>
                      <a:r>
                        <a:rPr lang="en-US" sz="1000" u="none" strike="noStrike">
                          <a:effectLst/>
                          <a:latin typeface="Arial" panose="020B0604020202020204" pitchFamily="34" charset="0"/>
                          <a:cs typeface="Arial" panose="020B0604020202020204" pitchFamily="34" charset="0"/>
                        </a:rPr>
                        <a:t>Number of Comment Lines</a:t>
                      </a:r>
                      <a:endParaRPr lang="en-US" sz="1000" b="0" i="0" u="none" strike="noStrike">
                        <a:solidFill>
                          <a:srgbClr val="293C47"/>
                        </a:solidFill>
                        <a:effectLst/>
                        <a:latin typeface="Arial" panose="020B0604020202020204" pitchFamily="34" charset="0"/>
                        <a:cs typeface="Arial" panose="020B0604020202020204" pitchFamily="34" charset="0"/>
                      </a:endParaRPr>
                    </a:p>
                  </a:txBody>
                  <a:tcPr marL="7620" marR="7620" marT="7620" marB="0"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37,801</a:t>
                      </a:r>
                    </a:p>
                  </a:txBody>
                  <a:tcPr marL="7620" marR="7620" marT="7620" marB="0"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4%</a:t>
                      </a:r>
                    </a:p>
                  </a:txBody>
                  <a:tcPr marL="7620" marR="7620" marT="7620" marB="0"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tcPr>
                </a:tc>
                <a:extLst>
                  <a:ext uri="{0D108BD9-81ED-4DB2-BD59-A6C34878D82A}">
                    <a16:rowId xmlns:a16="http://schemas.microsoft.com/office/drawing/2014/main" val="3796545509"/>
                  </a:ext>
                </a:extLst>
              </a:tr>
              <a:tr h="190500">
                <a:tc>
                  <a:txBody>
                    <a:bodyPr/>
                    <a:lstStyle/>
                    <a:p>
                      <a:pPr algn="l" rtl="0" fontAlgn="ctr"/>
                      <a:r>
                        <a:rPr lang="en-US" sz="1000" u="none" strike="noStrike" dirty="0">
                          <a:effectLst/>
                          <a:latin typeface="Arial" panose="020B0604020202020204" pitchFamily="34" charset="0"/>
                          <a:cs typeface="Arial" panose="020B0604020202020204" pitchFamily="34" charset="0"/>
                        </a:rPr>
                        <a:t>Number of Commented Out Code Lines</a:t>
                      </a:r>
                      <a:endParaRPr lang="en-US" sz="1000" b="0" i="0" u="none" strike="noStrike" dirty="0">
                        <a:solidFill>
                          <a:srgbClr val="293C47"/>
                        </a:solidFill>
                        <a:effectLst/>
                        <a:latin typeface="Arial" panose="020B0604020202020204" pitchFamily="34" charset="0"/>
                        <a:cs typeface="Arial" panose="020B0604020202020204" pitchFamily="34" charset="0"/>
                      </a:endParaRPr>
                    </a:p>
                  </a:txBody>
                  <a:tcPr marL="7620" marR="7620" marT="7620" marB="0" anchor="ctr">
                    <a:lnT w="12700" cap="flat" cmpd="sng" algn="ctr">
                      <a:solidFill>
                        <a:schemeClr val="tx1"/>
                      </a:solidFill>
                      <a:prstDash val="sysDashDot"/>
                      <a:round/>
                      <a:headEnd type="none" w="med" len="med"/>
                      <a:tailEnd type="none" w="med" len="med"/>
                    </a:lnT>
                  </a:tcPr>
                </a:tc>
                <a:tc>
                  <a:txBody>
                    <a:bodyPr/>
                    <a:lstStyle/>
                    <a:p>
                      <a:pPr algn="r" rtl="0" fontAlgn="ctr"/>
                      <a:r>
                        <a:rPr lang="en-US" sz="1000" b="0" i="0" u="none" strike="noStrike" dirty="0">
                          <a:solidFill>
                            <a:srgbClr val="293C47"/>
                          </a:solidFill>
                          <a:effectLst/>
                          <a:latin typeface="Arial" panose="020B0604020202020204" pitchFamily="34" charset="0"/>
                          <a:cs typeface="Arial" panose="020B0604020202020204" pitchFamily="34" charset="0"/>
                        </a:rPr>
                        <a:t>2,692</a:t>
                      </a:r>
                    </a:p>
                  </a:txBody>
                  <a:tcPr marL="7620" marR="7620" marT="7620" marB="0" anchor="ctr">
                    <a:lnT w="12700" cap="flat" cmpd="sng" algn="ctr">
                      <a:solidFill>
                        <a:schemeClr val="tx1"/>
                      </a:solidFill>
                      <a:prstDash val="sysDashDot"/>
                      <a:round/>
                      <a:headEnd type="none" w="med" len="med"/>
                      <a:tailEnd type="none" w="med" len="med"/>
                    </a:lnT>
                  </a:tcPr>
                </a:tc>
                <a:tc>
                  <a:txBody>
                    <a:bodyPr/>
                    <a:lstStyle/>
                    <a:p>
                      <a:pPr algn="r" rtl="0" fontAlgn="ctr"/>
                      <a:r>
                        <a:rPr lang="en-US" sz="1000" b="0" i="0" u="none" strike="noStrike" dirty="0">
                          <a:solidFill>
                            <a:srgbClr val="293C47"/>
                          </a:solidFill>
                          <a:effectLst/>
                          <a:latin typeface="Arial" panose="020B0604020202020204" pitchFamily="34" charset="0"/>
                          <a:cs typeface="Arial" panose="020B0604020202020204" pitchFamily="34" charset="0"/>
                        </a:rPr>
                        <a:t>0.3%</a:t>
                      </a:r>
                    </a:p>
                  </a:txBody>
                  <a:tcPr marL="7620" marR="7620" marT="7620" marB="0" anchor="ctr">
                    <a:lnT w="12700" cap="flat" cmpd="sng" algn="ctr">
                      <a:solidFill>
                        <a:schemeClr val="tx1"/>
                      </a:solidFill>
                      <a:prstDash val="sysDashDot"/>
                      <a:round/>
                      <a:headEnd type="none" w="med" len="med"/>
                      <a:tailEnd type="none" w="med" len="med"/>
                    </a:lnT>
                  </a:tcPr>
                </a:tc>
                <a:extLst>
                  <a:ext uri="{0D108BD9-81ED-4DB2-BD59-A6C34878D82A}">
                    <a16:rowId xmlns:a16="http://schemas.microsoft.com/office/drawing/2014/main" val="1178802028"/>
                  </a:ext>
                </a:extLst>
              </a:tr>
            </a:tbl>
          </a:graphicData>
        </a:graphic>
      </p:graphicFrame>
      <p:sp>
        <p:nvSpPr>
          <p:cNvPr id="28" name="TextBox 27">
            <a:extLst>
              <a:ext uri="{FF2B5EF4-FFF2-40B4-BE49-F238E27FC236}">
                <a16:creationId xmlns:a16="http://schemas.microsoft.com/office/drawing/2014/main" id="{DE1FCFDF-848D-4479-B9CD-70D6D0FD7B86}"/>
              </a:ext>
            </a:extLst>
          </p:cNvPr>
          <p:cNvSpPr txBox="1"/>
          <p:nvPr/>
        </p:nvSpPr>
        <p:spPr>
          <a:xfrm>
            <a:off x="1008804" y="1719794"/>
            <a:ext cx="653372" cy="36439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p>
            <a:pPr algn="ctr"/>
            <a:r>
              <a:rPr lang="en-US" sz="2000" b="1" dirty="0">
                <a:solidFill>
                  <a:schemeClr val="accent3">
                    <a:lumMod val="60000"/>
                    <a:lumOff val="40000"/>
                  </a:schemeClr>
                </a:solidFill>
                <a:latin typeface="Arial" panose="020B0604020202020204" pitchFamily="34" charset="0"/>
                <a:cs typeface="Arial" panose="020B0604020202020204" pitchFamily="34" charset="0"/>
              </a:rPr>
              <a:t>{app1_grade_Documentation}</a:t>
            </a:r>
          </a:p>
        </p:txBody>
      </p:sp>
      <p:graphicFrame>
        <p:nvGraphicFramePr>
          <p:cNvPr id="60" name="app1_grade_chart_Documentation">
            <a:extLst>
              <a:ext uri="{FF2B5EF4-FFF2-40B4-BE49-F238E27FC236}">
                <a16:creationId xmlns:a16="http://schemas.microsoft.com/office/drawing/2014/main" id="{4D927624-9973-4C49-A076-9B868B8F9460}"/>
              </a:ext>
            </a:extLst>
          </p:cNvPr>
          <p:cNvGraphicFramePr/>
          <p:nvPr>
            <p:extLst>
              <p:ext uri="{D42A27DB-BD31-4B8C-83A1-F6EECF244321}">
                <p14:modId xmlns:p14="http://schemas.microsoft.com/office/powerpoint/2010/main" val="752783911"/>
              </p:ext>
            </p:extLst>
          </p:nvPr>
        </p:nvGraphicFramePr>
        <p:xfrm>
          <a:off x="816370" y="2049812"/>
          <a:ext cx="1038237" cy="447896"/>
        </p:xfrm>
        <a:graphic>
          <a:graphicData uri="http://schemas.openxmlformats.org/drawingml/2006/chart">
            <c:chart xmlns:c="http://schemas.openxmlformats.org/drawingml/2006/chart" xmlns:r="http://schemas.openxmlformats.org/officeDocument/2006/relationships" r:id="rId5"/>
          </a:graphicData>
        </a:graphic>
      </p:graphicFrame>
      <p:sp>
        <p:nvSpPr>
          <p:cNvPr id="26" name="app1_grade_Documentation">
            <a:extLst>
              <a:ext uri="{FF2B5EF4-FFF2-40B4-BE49-F238E27FC236}">
                <a16:creationId xmlns:a16="http://schemas.microsoft.com/office/drawing/2014/main" id="{57104545-F8E9-434B-A0B6-77A034D113B9}"/>
              </a:ext>
            </a:extLst>
          </p:cNvPr>
          <p:cNvSpPr/>
          <p:nvPr/>
        </p:nvSpPr>
        <p:spPr>
          <a:xfrm>
            <a:off x="816371" y="1405004"/>
            <a:ext cx="1038237" cy="1058326"/>
          </a:xfrm>
          <a:prstGeom prst="rect">
            <a:avLst/>
          </a:prstGeom>
          <a:grpFill/>
          <a:ln w="38100" cap="flat" cmpd="sng" algn="ctr">
            <a:solidFill>
              <a:srgbClr val="FFC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000" b="1" kern="0" dirty="0">
                <a:solidFill>
                  <a:srgbClr val="575757"/>
                </a:solidFill>
                <a:latin typeface="Arial" panose="020B0604020202020204" pitchFamily="34" charset="0"/>
                <a:cs typeface="Arial" panose="020B0604020202020204" pitchFamily="34" charset="0"/>
              </a:rPr>
              <a:t>Documentation</a:t>
            </a:r>
            <a:endParaRPr lang="en-US" sz="1050" b="1" kern="0" dirty="0">
              <a:solidFill>
                <a:srgbClr val="575757"/>
              </a:solidFill>
              <a:latin typeface="Arial" panose="020B0604020202020204" pitchFamily="34" charset="0"/>
              <a:cs typeface="Arial" panose="020B0604020202020204" pitchFamily="34" charset="0"/>
            </a:endParaRPr>
          </a:p>
        </p:txBody>
      </p:sp>
      <p:sp>
        <p:nvSpPr>
          <p:cNvPr id="51" name="Title 1">
            <a:extLst>
              <a:ext uri="{FF2B5EF4-FFF2-40B4-BE49-F238E27FC236}">
                <a16:creationId xmlns:a16="http://schemas.microsoft.com/office/drawing/2014/main" id="{B9E39F6A-5CB1-4B78-8EC7-6F615313026A}"/>
              </a:ext>
            </a:extLst>
          </p:cNvPr>
          <p:cNvSpPr txBox="1">
            <a:spLocks/>
          </p:cNvSpPr>
          <p:nvPr/>
        </p:nvSpPr>
        <p:spPr>
          <a:xfrm>
            <a:off x="627594" y="353847"/>
            <a:ext cx="10925923" cy="332399"/>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rgbClr val="293C47"/>
                </a:solidFill>
                <a:latin typeface="Arial" panose="020B0604020202020204" pitchFamily="34" charset="0"/>
                <a:cs typeface="Arial" panose="020B0604020202020204" pitchFamily="34" charset="0"/>
              </a:rPr>
              <a:t>documentation insights</a:t>
            </a:r>
          </a:p>
        </p:txBody>
      </p:sp>
      <p:sp>
        <p:nvSpPr>
          <p:cNvPr id="43" name="TextBox 42">
            <a:extLst>
              <a:ext uri="{FF2B5EF4-FFF2-40B4-BE49-F238E27FC236}">
                <a16:creationId xmlns:a16="http://schemas.microsoft.com/office/drawing/2014/main" id="{FAFF03BA-508B-49E7-B76E-1EDD4B3CDFFC}"/>
              </a:ext>
            </a:extLst>
          </p:cNvPr>
          <p:cNvSpPr txBox="1"/>
          <p:nvPr/>
        </p:nvSpPr>
        <p:spPr>
          <a:xfrm>
            <a:off x="5206925" y="6318945"/>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5" name="ee4pContent2">
            <a:extLst>
              <a:ext uri="{FF2B5EF4-FFF2-40B4-BE49-F238E27FC236}">
                <a16:creationId xmlns:a16="http://schemas.microsoft.com/office/drawing/2014/main" id="{7F764852-256F-49DF-B500-7AB466E1A418}"/>
              </a:ext>
            </a:extLst>
          </p:cNvPr>
          <p:cNvSpPr txBox="1"/>
          <p:nvPr/>
        </p:nvSpPr>
        <p:spPr>
          <a:xfrm>
            <a:off x="7154527" y="1934167"/>
            <a:ext cx="4092189" cy="895387"/>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spcAft>
                <a:spcPts val="600"/>
              </a:spcAft>
              <a:buClr>
                <a:schemeClr val="tx2">
                  <a:lumMod val="100000"/>
                </a:schemeClr>
              </a:buClr>
              <a:buSzPct val="100000"/>
              <a:buNone/>
            </a:pPr>
            <a:r>
              <a:rPr lang="en-US" sz="1100" dirty="0">
                <a:solidFill>
                  <a:schemeClr val="tx1">
                    <a:lumMod val="100000"/>
                  </a:schemeClr>
                </a:solidFill>
                <a:latin typeface="Arial" panose="020B0604020202020204" pitchFamily="34" charset="0"/>
                <a:cs typeface="Arial" panose="020B0604020202020204" pitchFamily="34" charset="0"/>
              </a:rPr>
              <a:t>The ratio of comments to code LOC is {</a:t>
            </a:r>
            <a:r>
              <a:rPr lang="en-US" sz="1100">
                <a:solidFill>
                  <a:schemeClr val="tx1">
                    <a:lumMod val="100000"/>
                  </a:schemeClr>
                </a:solidFill>
                <a:latin typeface="Arial" panose="020B0604020202020204" pitchFamily="34" charset="0"/>
                <a:cs typeface="Arial" panose="020B0604020202020204" pitchFamily="34" charset="0"/>
              </a:rPr>
              <a:t>app1_comment</a:t>
            </a:r>
            <a:r>
              <a:rPr lang="en-US" sz="1100" dirty="0" err="1">
                <a:solidFill>
                  <a:schemeClr val="tx1">
                    <a:lumMod val="100000"/>
                  </a:schemeClr>
                </a:solidFill>
                <a:latin typeface="Arial" panose="020B0604020202020204" pitchFamily="34" charset="0"/>
                <a:cs typeface="Arial" panose="020B0604020202020204" pitchFamily="34" charset="0"/>
              </a:rPr>
              <a:t>_hgl</a:t>
            </a:r>
            <a:r>
              <a:rPr lang="en-US" sz="1100" dirty="0">
                <a:solidFill>
                  <a:schemeClr val="tx1">
                    <a:lumMod val="100000"/>
                  </a:schemeClr>
                </a:solidFill>
                <a:latin typeface="Arial" panose="020B0604020202020204" pitchFamily="34" charset="0"/>
                <a:cs typeface="Arial" panose="020B0604020202020204" pitchFamily="34" charset="0"/>
              </a:rPr>
              <a:t>} at {app1_comment_pct}%. The ideal ratio for comments is between 15-20%. A small part of the code is from commented out code rather than comments, at {app1_comment_out_pct}%. </a:t>
            </a:r>
          </a:p>
        </p:txBody>
      </p:sp>
      <p:graphicFrame>
        <p:nvGraphicFramePr>
          <p:cNvPr id="55" name="app1_doc_table">
            <a:extLst>
              <a:ext uri="{FF2B5EF4-FFF2-40B4-BE49-F238E27FC236}">
                <a16:creationId xmlns:a16="http://schemas.microsoft.com/office/drawing/2014/main" id="{14C8A431-F454-44D5-841D-4F7C1CD5FC6E}"/>
              </a:ext>
            </a:extLst>
          </p:cNvPr>
          <p:cNvGraphicFramePr>
            <a:graphicFrameLocks noGrp="1"/>
          </p:cNvGraphicFramePr>
          <p:nvPr>
            <p:extLst>
              <p:ext uri="{D42A27DB-BD31-4B8C-83A1-F6EECF244321}">
                <p14:modId xmlns:p14="http://schemas.microsoft.com/office/powerpoint/2010/main" val="1808829993"/>
              </p:ext>
            </p:extLst>
          </p:nvPr>
        </p:nvGraphicFramePr>
        <p:xfrm>
          <a:off x="320981" y="3182088"/>
          <a:ext cx="11253049" cy="1493520"/>
        </p:xfrm>
        <a:graphic>
          <a:graphicData uri="http://schemas.openxmlformats.org/drawingml/2006/table">
            <a:tbl>
              <a:tblPr firstRow="1" bandRow="1">
                <a:tableStyleId>{9D7B26C5-4107-4FEC-AEDC-1716B250A1EF}</a:tableStyleId>
              </a:tblPr>
              <a:tblGrid>
                <a:gridCol w="4033734">
                  <a:extLst>
                    <a:ext uri="{9D8B030D-6E8A-4147-A177-3AD203B41FA5}">
                      <a16:colId xmlns:a16="http://schemas.microsoft.com/office/drawing/2014/main" val="320092280"/>
                    </a:ext>
                  </a:extLst>
                </a:gridCol>
                <a:gridCol w="3966650">
                  <a:extLst>
                    <a:ext uri="{9D8B030D-6E8A-4147-A177-3AD203B41FA5}">
                      <a16:colId xmlns:a16="http://schemas.microsoft.com/office/drawing/2014/main" val="2199454068"/>
                    </a:ext>
                  </a:extLst>
                </a:gridCol>
                <a:gridCol w="839789">
                  <a:extLst>
                    <a:ext uri="{9D8B030D-6E8A-4147-A177-3AD203B41FA5}">
                      <a16:colId xmlns:a16="http://schemas.microsoft.com/office/drawing/2014/main" val="4077028288"/>
                    </a:ext>
                  </a:extLst>
                </a:gridCol>
                <a:gridCol w="883416">
                  <a:extLst>
                    <a:ext uri="{9D8B030D-6E8A-4147-A177-3AD203B41FA5}">
                      <a16:colId xmlns:a16="http://schemas.microsoft.com/office/drawing/2014/main" val="1984289219"/>
                    </a:ext>
                  </a:extLst>
                </a:gridCol>
                <a:gridCol w="761767">
                  <a:extLst>
                    <a:ext uri="{9D8B030D-6E8A-4147-A177-3AD203B41FA5}">
                      <a16:colId xmlns:a16="http://schemas.microsoft.com/office/drawing/2014/main" val="408533184"/>
                    </a:ext>
                  </a:extLst>
                </a:gridCol>
                <a:gridCol w="767693">
                  <a:extLst>
                    <a:ext uri="{9D8B030D-6E8A-4147-A177-3AD203B41FA5}">
                      <a16:colId xmlns:a16="http://schemas.microsoft.com/office/drawing/2014/main" val="628637806"/>
                    </a:ext>
                  </a:extLst>
                </a:gridCol>
              </a:tblGrid>
              <a:tr h="201218">
                <a:tc>
                  <a:txBody>
                    <a:bodyPr/>
                    <a:lstStyle/>
                    <a:p>
                      <a:r>
                        <a:rPr lang="en-US" sz="1200" dirty="0">
                          <a:solidFill>
                            <a:schemeClr val="tx1"/>
                          </a:solidFill>
                          <a:latin typeface="+mn-lt"/>
                        </a:rPr>
                        <a:t>*Health Improvement Categories</a:t>
                      </a:r>
                      <a:endParaRPr lang="en-US" sz="1200" dirty="0">
                        <a:solidFill>
                          <a:schemeClr val="tx1"/>
                        </a:solidFill>
                        <a:latin typeface="Arial" panose="020B0604020202020204" pitchFamily="34" charset="0"/>
                        <a:cs typeface="Arial" panose="020B0604020202020204" pitchFamily="34" charset="0"/>
                      </a:endParaRPr>
                    </a:p>
                  </a:txBody>
                  <a:tcPr anchor="ctr"/>
                </a:tc>
                <a:tc>
                  <a:txBody>
                    <a:bodyPr/>
                    <a:lstStyle/>
                    <a:p>
                      <a:r>
                        <a:rPr lang="en-US" sz="1200" dirty="0">
                          <a:solidFill>
                            <a:schemeClr val="tx1"/>
                          </a:solidFill>
                        </a:rPr>
                        <a:t>Rule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Failed</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Success</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err="1">
                          <a:solidFill>
                            <a:schemeClr val="tx1"/>
                          </a:solidFill>
                        </a:rPr>
                        <a:t>Compl</a:t>
                      </a:r>
                      <a:r>
                        <a:rPr lang="en-US" sz="1200" b="1" kern="1200" dirty="0">
                          <a:solidFill>
                            <a:schemeClr val="tx1"/>
                          </a:solidFill>
                        </a:rPr>
                        <a:t>.</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Score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3746167652"/>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807440650"/>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237957023"/>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2033411"/>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4079278171"/>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1548751"/>
                  </a:ext>
                </a:extLst>
              </a:tr>
            </a:tbl>
          </a:graphicData>
        </a:graphic>
      </p:graphicFrame>
      <p:sp>
        <p:nvSpPr>
          <p:cNvPr id="56" name="ee4pHeader2">
            <a:extLst>
              <a:ext uri="{FF2B5EF4-FFF2-40B4-BE49-F238E27FC236}">
                <a16:creationId xmlns:a16="http://schemas.microsoft.com/office/drawing/2014/main" id="{F180167C-A263-4C42-BB7A-B872DE788A29}"/>
              </a:ext>
            </a:extLst>
          </p:cNvPr>
          <p:cNvSpPr txBox="1"/>
          <p:nvPr/>
        </p:nvSpPr>
        <p:spPr>
          <a:xfrm>
            <a:off x="7258783" y="773134"/>
            <a:ext cx="2323376"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DA110"/>
                </a:solidFill>
                <a:effectLst/>
                <a:uLnTx/>
                <a:uFillTx/>
                <a:latin typeface="Arial" panose="020B0604020202020204" pitchFamily="34" charset="0"/>
                <a:cs typeface="Arial" panose="020B0604020202020204" pitchFamily="34" charset="0"/>
              </a:rPr>
              <a:t>Explanation</a:t>
            </a:r>
          </a:p>
        </p:txBody>
      </p:sp>
    </p:spTree>
    <p:custDataLst>
      <p:tags r:id="rId1"/>
    </p:custDataLst>
    <p:extLst>
      <p:ext uri="{BB962C8B-B14F-4D97-AF65-F5344CB8AC3E}">
        <p14:creationId xmlns:p14="http://schemas.microsoft.com/office/powerpoint/2010/main" val="32634071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4" descr="Image result for software heritage logo">
            <a:extLst>
              <a:ext uri="{FF2B5EF4-FFF2-40B4-BE49-F238E27FC236}">
                <a16:creationId xmlns:a16="http://schemas.microsoft.com/office/drawing/2014/main" id="{D2547F3E-551D-4F39-8A5C-756E5ED19E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9963" y="5789544"/>
            <a:ext cx="1926209" cy="84574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app1_HL_table_CVEs">
            <a:extLst>
              <a:ext uri="{FF2B5EF4-FFF2-40B4-BE49-F238E27FC236}">
                <a16:creationId xmlns:a16="http://schemas.microsoft.com/office/drawing/2014/main" id="{F3CAD3D4-E6BB-4B9A-A523-75143986B640}"/>
              </a:ext>
            </a:extLst>
          </p:cNvPr>
          <p:cNvGraphicFramePr>
            <a:graphicFrameLocks noGrp="1"/>
          </p:cNvGraphicFramePr>
          <p:nvPr>
            <p:extLst>
              <p:ext uri="{D42A27DB-BD31-4B8C-83A1-F6EECF244321}">
                <p14:modId xmlns:p14="http://schemas.microsoft.com/office/powerpoint/2010/main" val="2374657239"/>
              </p:ext>
            </p:extLst>
          </p:nvPr>
        </p:nvGraphicFramePr>
        <p:xfrm>
          <a:off x="6379845" y="1123027"/>
          <a:ext cx="5305426" cy="19259475"/>
        </p:xfrm>
        <a:graphic>
          <a:graphicData uri="http://schemas.openxmlformats.org/drawingml/2006/table">
            <a:tbl>
              <a:tblPr/>
              <a:tblGrid>
                <a:gridCol w="1624722">
                  <a:extLst>
                    <a:ext uri="{9D8B030D-6E8A-4147-A177-3AD203B41FA5}">
                      <a16:colId xmlns:a16="http://schemas.microsoft.com/office/drawing/2014/main" val="20000"/>
                    </a:ext>
                  </a:extLst>
                </a:gridCol>
                <a:gridCol w="1371600">
                  <a:extLst>
                    <a:ext uri="{9D8B030D-6E8A-4147-A177-3AD203B41FA5}">
                      <a16:colId xmlns:a16="http://schemas.microsoft.com/office/drawing/2014/main" val="20001"/>
                    </a:ext>
                  </a:extLst>
                </a:gridCol>
                <a:gridCol w="1147864">
                  <a:extLst>
                    <a:ext uri="{9D8B030D-6E8A-4147-A177-3AD203B41FA5}">
                      <a16:colId xmlns:a16="http://schemas.microsoft.com/office/drawing/2014/main" val="20002"/>
                    </a:ext>
                  </a:extLst>
                </a:gridCol>
                <a:gridCol w="1161240">
                  <a:extLst>
                    <a:ext uri="{9D8B030D-6E8A-4147-A177-3AD203B41FA5}">
                      <a16:colId xmlns:a16="http://schemas.microsoft.com/office/drawing/2014/main" val="20003"/>
                    </a:ext>
                  </a:extLst>
                </a:gridCol>
              </a:tblGrid>
              <a:tr h="272233">
                <a:tc>
                  <a:txBody>
                    <a:bodyPr/>
                    <a:lstStyle/>
                    <a:p>
                      <a:pPr marL="0" marR="0" lvl="0" indent="0" algn="l"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Component</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Critical</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High</a:t>
                      </a:r>
                    </a:p>
                  </a:txBody>
                  <a:tcPr marL="0" marR="0" marT="54000" marB="54000" anchor="ctr" horzOverflow="overflow">
                    <a:lnL>
                      <a:noFill/>
                    </a:lnL>
                    <a:lnR cap="flat">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Medium</a:t>
                      </a:r>
                    </a:p>
                  </a:txBody>
                  <a:tcPr marL="0" marR="0" marT="54000" marB="54000" anchor="ctr" horzOverflow="overflow">
                    <a:lnL>
                      <a:noFill/>
                    </a:lnL>
                    <a:lnR cap="flat">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2"/>
                  </a:ext>
                </a:extLst>
              </a:tr>
              <a:tr h="347664">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232818624"/>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54881320"/>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4989462"/>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46483196"/>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15481904"/>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323384596"/>
                  </a:ext>
                </a:extLst>
              </a:tr>
              <a:tr h="223499">
                <a:tc>
                  <a:txBody>
                    <a:bodyPr/>
                    <a:lstStyle/>
                    <a:p>
                      <a:pPr algn="l" fontAlgn="b"/>
                      <a:r>
                        <a:rPr kumimoji="0" lang="en-US" sz="1000" b="0" i="0" u="none" strike="noStrike" kern="1200" cap="none" normalizeH="0" baseline="0" dirty="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dirty="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843373137"/>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149106064"/>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54947409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06067179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09466055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60783547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71497743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833064209"/>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9028880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50987776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82686325"/>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13738357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49705085"/>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66160711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47253871"/>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21084285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52727323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45654965"/>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68924947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42947368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45555077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74363117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56205638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61763449"/>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115793501"/>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959738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7614497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56784743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937877229"/>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5225634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273391028"/>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11189386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68289536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5045139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101036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79393086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79308958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950628228"/>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09211220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75129631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4538181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136752418"/>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776133144"/>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185773225"/>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27773851"/>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30730980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12809565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37005340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62686114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18138772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1492378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54493358"/>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87974775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86396470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089502854"/>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50110352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dirty="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dirty="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86704847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3432079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22499382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07143890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73942883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76083877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46278995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6574955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dirty="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dirty="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670636242"/>
                  </a:ext>
                </a:extLst>
              </a:tr>
            </a:tbl>
          </a:graphicData>
        </a:graphic>
      </p:graphicFrame>
      <p:sp>
        <p:nvSpPr>
          <p:cNvPr id="2" name="Title 1"/>
          <p:cNvSpPr>
            <a:spLocks noGrp="1"/>
          </p:cNvSpPr>
          <p:nvPr>
            <p:ph type="title" idx="4294967295"/>
          </p:nvPr>
        </p:nvSpPr>
        <p:spPr>
          <a:xfrm>
            <a:off x="559982" y="325543"/>
            <a:ext cx="11089697" cy="331787"/>
          </a:xfrm>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 IP Risk Assessment from Open-Source Software (OSS) Analysis</a:t>
            </a:r>
          </a:p>
        </p:txBody>
      </p:sp>
      <p:cxnSp>
        <p:nvCxnSpPr>
          <p:cNvPr id="10" name="Straight Connector 9">
            <a:extLst>
              <a:ext uri="{FF2B5EF4-FFF2-40B4-BE49-F238E27FC236}">
                <a16:creationId xmlns:a16="http://schemas.microsoft.com/office/drawing/2014/main" id="{0B4C60F1-26B8-41C5-97D8-49502DFAA189}"/>
              </a:ext>
            </a:extLst>
          </p:cNvPr>
          <p:cNvCxnSpPr>
            <a:cxnSpLocks/>
          </p:cNvCxnSpPr>
          <p:nvPr/>
        </p:nvCxnSpPr>
        <p:spPr>
          <a:xfrm>
            <a:off x="6379845" y="858429"/>
            <a:ext cx="5305425"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2952FFE-0367-4CA9-AFC3-BD9B1D92C917}"/>
              </a:ext>
            </a:extLst>
          </p:cNvPr>
          <p:cNvSpPr txBox="1"/>
          <p:nvPr/>
        </p:nvSpPr>
        <p:spPr>
          <a:xfrm>
            <a:off x="8012691" y="742255"/>
            <a:ext cx="2194551" cy="196885"/>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600">
                <a:solidFill>
                  <a:srgbClr val="575757"/>
                </a:solidFill>
                <a:latin typeface="Arial" panose="020B0604020202020204" pitchFamily="34" charset="0"/>
                <a:cs typeface="Arial" panose="020B0604020202020204" pitchFamily="34" charset="0"/>
              </a:rPr>
              <a:t>Security Risks (CVEs)</a:t>
            </a:r>
          </a:p>
        </p:txBody>
      </p:sp>
      <p:cxnSp>
        <p:nvCxnSpPr>
          <p:cNvPr id="15" name="Straight Connector 14">
            <a:extLst>
              <a:ext uri="{FF2B5EF4-FFF2-40B4-BE49-F238E27FC236}">
                <a16:creationId xmlns:a16="http://schemas.microsoft.com/office/drawing/2014/main" id="{EC9D53E2-E35C-45B4-A1F3-11BC578E58D5}"/>
              </a:ext>
            </a:extLst>
          </p:cNvPr>
          <p:cNvCxnSpPr>
            <a:cxnSpLocks/>
          </p:cNvCxnSpPr>
          <p:nvPr/>
        </p:nvCxnSpPr>
        <p:spPr>
          <a:xfrm>
            <a:off x="559983" y="858429"/>
            <a:ext cx="5191212"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BDB8D1C-6549-43AF-924F-CA21C4F45BEB}"/>
              </a:ext>
            </a:extLst>
          </p:cNvPr>
          <p:cNvSpPr txBox="1"/>
          <p:nvPr/>
        </p:nvSpPr>
        <p:spPr>
          <a:xfrm>
            <a:off x="1914046" y="761888"/>
            <a:ext cx="2442196" cy="204569"/>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600">
                <a:solidFill>
                  <a:srgbClr val="575757"/>
                </a:solidFill>
                <a:latin typeface="Arial" panose="020B0604020202020204" pitchFamily="34" charset="0"/>
                <a:cs typeface="Arial" panose="020B0604020202020204" pitchFamily="34" charset="0"/>
              </a:rPr>
              <a:t>License Compliance Risks</a:t>
            </a:r>
          </a:p>
        </p:txBody>
      </p:sp>
      <p:sp>
        <p:nvSpPr>
          <p:cNvPr id="18" name="Rectangle 17">
            <a:extLst>
              <a:ext uri="{FF2B5EF4-FFF2-40B4-BE49-F238E27FC236}">
                <a16:creationId xmlns:a16="http://schemas.microsoft.com/office/drawing/2014/main" id="{C70C7898-6DF8-4CFE-9A04-7C5E337C7943}"/>
              </a:ext>
            </a:extLst>
          </p:cNvPr>
          <p:cNvSpPr/>
          <p:nvPr/>
        </p:nvSpPr>
        <p:spPr>
          <a:xfrm>
            <a:off x="9610005" y="5135446"/>
            <a:ext cx="2039674" cy="932949"/>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latin typeface="Arial" panose="020B0604020202020204" pitchFamily="34" charset="0"/>
                <a:cs typeface="Arial" panose="020B0604020202020204" pitchFamily="34" charset="0"/>
              </a:rPr>
              <a:t>Bill Of Materials for {app1_name}</a:t>
            </a: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r>
              <a:rPr lang="en-US" sz="1050">
                <a:solidFill>
                  <a:schemeClr val="tx1"/>
                </a:solidFill>
                <a:latin typeface="Arial" panose="020B0604020202020204" pitchFamily="34" charset="0"/>
                <a:cs typeface="Arial" panose="020B0604020202020204" pitchFamily="34" charset="0"/>
              </a:rPr>
              <a:t>(Double-click to open)</a:t>
            </a:r>
            <a:endParaRPr lang="en-US" sz="1200">
              <a:solidFill>
                <a:schemeClr val="tx1"/>
              </a:solidFill>
              <a:latin typeface="Arial" panose="020B0604020202020204" pitchFamily="34" charset="0"/>
              <a:cs typeface="Arial" panose="020B0604020202020204" pitchFamily="34" charset="0"/>
            </a:endParaRPr>
          </a:p>
        </p:txBody>
      </p:sp>
      <p:graphicFrame>
        <p:nvGraphicFramePr>
          <p:cNvPr id="17" name="app1_HL_table_lic_risks">
            <a:extLst>
              <a:ext uri="{FF2B5EF4-FFF2-40B4-BE49-F238E27FC236}">
                <a16:creationId xmlns:a16="http://schemas.microsoft.com/office/drawing/2014/main" id="{E973B835-9711-4BAF-954C-BD02CFCA6AA9}"/>
              </a:ext>
            </a:extLst>
          </p:cNvPr>
          <p:cNvGraphicFramePr>
            <a:graphicFrameLocks noGrp="1"/>
          </p:cNvGraphicFramePr>
          <p:nvPr>
            <p:extLst>
              <p:ext uri="{D42A27DB-BD31-4B8C-83A1-F6EECF244321}">
                <p14:modId xmlns:p14="http://schemas.microsoft.com/office/powerpoint/2010/main" val="3615008529"/>
              </p:ext>
            </p:extLst>
          </p:nvPr>
        </p:nvGraphicFramePr>
        <p:xfrm>
          <a:off x="559982" y="956658"/>
          <a:ext cx="5191211" cy="5311635"/>
        </p:xfrm>
        <a:graphic>
          <a:graphicData uri="http://schemas.openxmlformats.org/drawingml/2006/table">
            <a:tbl>
              <a:tblPr/>
              <a:tblGrid>
                <a:gridCol w="1533306">
                  <a:extLst>
                    <a:ext uri="{9D8B030D-6E8A-4147-A177-3AD203B41FA5}">
                      <a16:colId xmlns:a16="http://schemas.microsoft.com/office/drawing/2014/main" val="20000"/>
                    </a:ext>
                  </a:extLst>
                </a:gridCol>
                <a:gridCol w="947579">
                  <a:extLst>
                    <a:ext uri="{9D8B030D-6E8A-4147-A177-3AD203B41FA5}">
                      <a16:colId xmlns:a16="http://schemas.microsoft.com/office/drawing/2014/main" val="3617969643"/>
                    </a:ext>
                  </a:extLst>
                </a:gridCol>
                <a:gridCol w="625582">
                  <a:extLst>
                    <a:ext uri="{9D8B030D-6E8A-4147-A177-3AD203B41FA5}">
                      <a16:colId xmlns:a16="http://schemas.microsoft.com/office/drawing/2014/main" val="20001"/>
                    </a:ext>
                  </a:extLst>
                </a:gridCol>
                <a:gridCol w="2084744">
                  <a:extLst>
                    <a:ext uri="{9D8B030D-6E8A-4147-A177-3AD203B41FA5}">
                      <a16:colId xmlns:a16="http://schemas.microsoft.com/office/drawing/2014/main" val="20002"/>
                    </a:ext>
                  </a:extLst>
                </a:gridCol>
              </a:tblGrid>
              <a:tr h="0">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License Name</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Risk </a:t>
                      </a:r>
                    </a:p>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Factor</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Comp</a:t>
                      </a:r>
                    </a:p>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Count</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Top 5 Latest Components </a:t>
                      </a:r>
                    </a:p>
                  </a:txBody>
                  <a:tcPr marL="0" marR="0" marT="54000" marB="54000" anchor="ctr" horzOverflow="overflow">
                    <a:lnL>
                      <a:noFill/>
                    </a:lnL>
                    <a:lnR cap="flat">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chemeClr val="bg1">
                        <a:lumMod val="95000"/>
                      </a:schemeClr>
                    </a:solidFill>
                  </a:tcPr>
                </a:tc>
                <a:extLst>
                  <a:ext uri="{0D108BD9-81ED-4DB2-BD59-A6C34878D82A}">
                    <a16:rowId xmlns:a16="http://schemas.microsoft.com/office/drawing/2014/main" val="10002"/>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2F2F2"/>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2F2F2"/>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2F2F2"/>
                    </a:solidFill>
                  </a:tcPr>
                </a:tc>
                <a:extLst>
                  <a:ext uri="{0D108BD9-81ED-4DB2-BD59-A6C34878D82A}">
                    <a16:rowId xmlns:a16="http://schemas.microsoft.com/office/drawing/2014/main" val="10004"/>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4148137686"/>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635988279"/>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2864165212"/>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578492887"/>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992717740"/>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891505022"/>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3191465207"/>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551609155"/>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5327007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75735510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389672633"/>
                  </a:ext>
                </a:extLst>
              </a:tr>
              <a:tr h="190028">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420945127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2005771605"/>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581804258"/>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245607004"/>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422486245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dirty="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dirty="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3381267724"/>
                  </a:ext>
                </a:extLst>
              </a:tr>
            </a:tbl>
          </a:graphicData>
        </a:graphic>
      </p:graphicFrame>
      <p:sp>
        <p:nvSpPr>
          <p:cNvPr id="14" name="TextBox 13">
            <a:extLst>
              <a:ext uri="{FF2B5EF4-FFF2-40B4-BE49-F238E27FC236}">
                <a16:creationId xmlns:a16="http://schemas.microsoft.com/office/drawing/2014/main" id="{D40F1C38-E646-4839-A5D3-A65DCDFB59E2}"/>
              </a:ext>
            </a:extLst>
          </p:cNvPr>
          <p:cNvSpPr txBox="1"/>
          <p:nvPr/>
        </p:nvSpPr>
        <p:spPr>
          <a:xfrm>
            <a:off x="506729" y="4511183"/>
            <a:ext cx="5406543" cy="1738938"/>
          </a:xfrm>
          <a:prstGeom prst="rect">
            <a:avLst/>
          </a:prstGeom>
          <a:noFill/>
        </p:spPr>
        <p:txBody>
          <a:bodyPr wrap="square" lIns="0" tIns="0" rIns="0" bIns="0" rtlCol="0">
            <a:spAutoFit/>
          </a:bodyPr>
          <a:lstStyle/>
          <a:p>
            <a:pPr marL="177800" marR="0" lvl="1" indent="-177800" algn="l" defTabSz="914400" rtl="0" eaLnBrk="1" fontAlgn="auto" latinLnBrk="0" hangingPunct="1">
              <a:lnSpc>
                <a:spcPct val="100000"/>
              </a:lnSpc>
              <a:spcBef>
                <a:spcPts val="0"/>
              </a:spcBef>
              <a:spcAft>
                <a:spcPts val="300"/>
              </a:spcAft>
              <a:buClr>
                <a:srgbClr val="638DA5">
                  <a:lumMod val="100000"/>
                </a:srgbClr>
              </a:buClr>
              <a:buSzPct val="100000"/>
              <a:buFont typeface="Trebuchet MS" panose="020B0603020202020204" pitchFamily="34" charset="0"/>
              <a:buChar char="•"/>
              <a:tabLst/>
              <a:defRPr/>
            </a:pPr>
            <a:r>
              <a:rPr lang="en-US" sz="1200" dirty="0">
                <a:solidFill>
                  <a:srgbClr val="293C47"/>
                </a:solidFill>
                <a:highlight>
                  <a:srgbClr val="FFFFFF"/>
                </a:highlight>
                <a:latin typeface="Arial" panose="020B0604020202020204" pitchFamily="34" charset="0"/>
                <a:cs typeface="Arial" panose="020B0604020202020204" pitchFamily="34" charset="0"/>
              </a:rPr>
              <a:t>{</a:t>
            </a:r>
            <a:r>
              <a:rPr lang="en-US" sz="1200" b="0" i="0" u="none" strike="noStrike" dirty="0">
                <a:solidFill>
                  <a:srgbClr val="000000"/>
                </a:solidFill>
                <a:effectLst/>
                <a:latin typeface="Arial" panose="020B0604020202020204" pitchFamily="34" charset="0"/>
                <a:cs typeface="Arial" panose="020B0604020202020204" pitchFamily="34" charset="0"/>
              </a:rPr>
              <a:t>app1_high_lic_tot</a:t>
            </a:r>
            <a:r>
              <a:rPr lang="en-US" sz="1200" dirty="0">
                <a:solidFill>
                  <a:srgbClr val="293C47"/>
                </a:solidFill>
                <a:highlight>
                  <a:srgbClr val="FFFFFF"/>
                </a:highlight>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highlight>
                  <a:srgbClr val="FFFFFF"/>
                </a:highlight>
                <a:uLnTx/>
                <a:uFillTx/>
                <a:latin typeface="Arial" panose="020B0604020202020204" pitchFamily="34" charset="0"/>
                <a:cs typeface="Arial" panose="020B0604020202020204" pitchFamily="34" charset="0"/>
              </a:rPr>
              <a:t> direct license risks identified out of </a:t>
            </a:r>
            <a:r>
              <a:rPr lang="en-US" sz="1200" dirty="0">
                <a:solidFill>
                  <a:srgbClr val="293C47"/>
                </a:solidFill>
                <a:highlight>
                  <a:srgbClr val="FFFFFF"/>
                </a:highlight>
                <a:latin typeface="Arial" panose="020B0604020202020204" pitchFamily="34" charset="0"/>
                <a:cs typeface="Arial" panose="020B0604020202020204" pitchFamily="34" charset="0"/>
              </a:rPr>
              <a:t>{app1_oss_cmpn_tot}</a:t>
            </a:r>
            <a:r>
              <a:rPr kumimoji="0" lang="en-US" sz="1200" b="0" i="0" u="none" strike="noStrike" kern="1200" cap="none" spc="0" normalizeH="0" baseline="0" noProof="0" dirty="0">
                <a:ln>
                  <a:noFill/>
                </a:ln>
                <a:solidFill>
                  <a:srgbClr val="293C47"/>
                </a:solidFill>
                <a:effectLst/>
                <a:highlight>
                  <a:srgbClr val="FFFFFF"/>
                </a:highlight>
                <a:uLnTx/>
                <a:uFillTx/>
                <a:latin typeface="Arial" panose="020B0604020202020204" pitchFamily="34" charset="0"/>
                <a:cs typeface="Arial" panose="020B0604020202020204" pitchFamily="34" charset="0"/>
              </a:rPr>
              <a:t> open-source components detected.</a:t>
            </a:r>
            <a:endParaRPr kumimoji="0" lang="en-US" sz="1200" b="0" i="0" u="none" strike="noStrike" kern="1200" cap="none" spc="0" normalizeH="0" baseline="0" noProof="0" dirty="0">
              <a:ln>
                <a:noFill/>
              </a:ln>
              <a:solidFill>
                <a:srgbClr val="293C47">
                  <a:lumMod val="100000"/>
                </a:srgbClr>
              </a:solidFill>
              <a:effectLst/>
              <a:highlight>
                <a:srgbClr val="FFFFFF"/>
              </a:highlight>
              <a:uLnTx/>
              <a:uFillTx/>
              <a:latin typeface="Arial" panose="020B0604020202020204" pitchFamily="34" charset="0"/>
              <a:cs typeface="Arial" panose="020B0604020202020204" pitchFamily="34" charset="0"/>
            </a:endParaRPr>
          </a:p>
          <a:p>
            <a:pPr marL="177800" marR="0" lvl="1" indent="-177800" algn="l" defTabSz="914400" rtl="0" eaLnBrk="1" fontAlgn="auto" latinLnBrk="0" hangingPunct="1">
              <a:lnSpc>
                <a:spcPct val="100000"/>
              </a:lnSpc>
              <a:spcBef>
                <a:spcPts val="0"/>
              </a:spcBef>
              <a:spcAft>
                <a:spcPts val="30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{app1_crit_cve_comp_ct} components with </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{app1_crit_sec_tot</a:t>
            </a:r>
            <a:r>
              <a:rPr lang="en-US" sz="1200" dirty="0">
                <a:solidFill>
                  <a:srgbClr val="293C47"/>
                </a:solidFill>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unique critical security vulnerability identified, </a:t>
            </a:r>
            <a:r>
              <a:rPr lang="en-US" sz="1200" kern="1200" dirty="0">
                <a:solidFill>
                  <a:schemeClr val="tx1">
                    <a:lumMod val="100000"/>
                  </a:schemeClr>
                </a:solidFill>
                <a:latin typeface="Arial" panose="020B0604020202020204" pitchFamily="34" charset="0"/>
                <a:ea typeface="+mn-ea"/>
                <a:cs typeface="Arial" panose="020B0604020202020204" pitchFamily="34" charset="0"/>
              </a:rPr>
              <a:t>{app1_high_cve_comp_ct} components with </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{app1_high_sec_tot</a:t>
            </a:r>
            <a:r>
              <a:rPr lang="en-US" sz="1200" dirty="0">
                <a:solidFill>
                  <a:srgbClr val="293C47"/>
                </a:solidFill>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High and </a:t>
            </a:r>
            <a:r>
              <a:rPr lang="en-US" sz="1200" kern="1200" dirty="0">
                <a:solidFill>
                  <a:schemeClr val="tx1">
                    <a:lumMod val="100000"/>
                  </a:schemeClr>
                </a:solidFill>
                <a:latin typeface="Arial" panose="020B0604020202020204" pitchFamily="34" charset="0"/>
                <a:ea typeface="+mn-ea"/>
                <a:cs typeface="Arial" panose="020B0604020202020204" pitchFamily="34" charset="0"/>
              </a:rPr>
              <a:t>{app1_med_cve_comp_ct} </a:t>
            </a:r>
            <a:r>
              <a:rPr lang="en-US" sz="1200" dirty="0">
                <a:solidFill>
                  <a:srgbClr val="293C47"/>
                </a:solidFill>
                <a:latin typeface="Arial" panose="020B0604020202020204" pitchFamily="34" charset="0"/>
                <a:ea typeface="+mn-ea"/>
                <a:cs typeface="Arial" panose="020B0604020202020204" pitchFamily="34" charset="0"/>
              </a:rPr>
              <a:t> components with </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{app1_med_sec_tot</a:t>
            </a:r>
            <a:r>
              <a:rPr lang="en-US" sz="1200" dirty="0">
                <a:solidFill>
                  <a:srgbClr val="293C47"/>
                </a:solidFill>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Medium criticality CVEs detected.</a:t>
            </a:r>
          </a:p>
          <a:p>
            <a:pPr marL="177800" marR="0" lvl="1" indent="-177800" algn="l" defTabSz="914400" rtl="0" eaLnBrk="1" fontAlgn="auto" latinLnBrk="0" hangingPunct="1">
              <a:lnSpc>
                <a:spcPct val="100000"/>
              </a:lnSpc>
              <a:spcBef>
                <a:spcPts val="0"/>
              </a:spcBef>
              <a:spcAft>
                <a:spcPts val="300"/>
              </a:spcAft>
              <a:buClr>
                <a:srgbClr val="638DA5">
                  <a:lumMod val="100000"/>
                </a:srgbClr>
              </a:buClr>
              <a:buSzPct val="100000"/>
              <a:buFont typeface="Trebuchet MS" panose="020B0603020202020204" pitchFamily="34" charset="0"/>
              <a:buChar char="•"/>
              <a:tabLst/>
              <a:defRPr/>
            </a:pP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Recommend addressing the vulnerabilities by avoiding usage, implementing appropriate firewall rules or upgrading the component to a safer version, as applicable</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a:t>
            </a:r>
          </a:p>
        </p:txBody>
      </p:sp>
      <p:sp>
        <p:nvSpPr>
          <p:cNvPr id="19" name="TextBox 18">
            <a:extLst>
              <a:ext uri="{FF2B5EF4-FFF2-40B4-BE49-F238E27FC236}">
                <a16:creationId xmlns:a16="http://schemas.microsoft.com/office/drawing/2014/main" id="{207667CB-E9CA-4AC5-9E09-7AF2C377D19A}"/>
              </a:ext>
            </a:extLst>
          </p:cNvPr>
          <p:cNvSpPr txBox="1"/>
          <p:nvPr/>
        </p:nvSpPr>
        <p:spPr>
          <a:xfrm>
            <a:off x="4391394" y="6452180"/>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7020808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A2CE9-7B67-443F-97DA-1E45D6288FFE}"/>
              </a:ext>
            </a:extLst>
          </p:cNvPr>
          <p:cNvSpPr>
            <a:spLocks noGrp="1"/>
          </p:cNvSpPr>
          <p:nvPr>
            <p:ph type="title" idx="4294967295"/>
          </p:nvPr>
        </p:nvSpPr>
        <p:spPr>
          <a:xfrm>
            <a:off x="589935" y="417513"/>
            <a:ext cx="11012129" cy="332399"/>
          </a:xfrm>
        </p:spPr>
        <p:txBody>
          <a:bodyPr/>
          <a:lstStyle/>
          <a:p>
            <a:r>
              <a:rPr lang="en-US" dirty="0">
                <a:solidFill>
                  <a:srgbClr val="FDA110"/>
                </a:solidFill>
                <a:latin typeface="Arial" panose="020B0604020202020204" pitchFamily="34" charset="0"/>
                <a:cs typeface="Arial" panose="020B0604020202020204" pitchFamily="34" charset="0"/>
              </a:rPr>
              <a:t>{project} </a:t>
            </a:r>
            <a:r>
              <a:rPr lang="en-US" dirty="0">
                <a:solidFill>
                  <a:schemeClr val="tx1"/>
                </a:solidFill>
                <a:latin typeface="Arial" panose="020B0604020202020204" pitchFamily="34" charset="0"/>
                <a:cs typeface="Arial" panose="020B0604020202020204" pitchFamily="34" charset="0"/>
              </a:rPr>
              <a:t>Open-source component obsolescence</a:t>
            </a:r>
          </a:p>
        </p:txBody>
      </p:sp>
      <p:sp>
        <p:nvSpPr>
          <p:cNvPr id="11" name="ee4pContent2">
            <a:extLst>
              <a:ext uri="{FF2B5EF4-FFF2-40B4-BE49-F238E27FC236}">
                <a16:creationId xmlns:a16="http://schemas.microsoft.com/office/drawing/2014/main" id="{98E1CF3E-7DA7-4F35-9501-EDAE59544965}"/>
              </a:ext>
            </a:extLst>
          </p:cNvPr>
          <p:cNvSpPr txBox="1"/>
          <p:nvPr/>
        </p:nvSpPr>
        <p:spPr>
          <a:xfrm>
            <a:off x="6910218" y="1767154"/>
            <a:ext cx="4390150" cy="2768269"/>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buClr>
                <a:schemeClr val="tx2">
                  <a:lumMod val="100000"/>
                </a:schemeClr>
              </a:buClr>
              <a:buSzPct val="100000"/>
              <a:buNone/>
            </a:pPr>
            <a:r>
              <a:rPr lang="en-US" b="1">
                <a:solidFill>
                  <a:schemeClr val="tx1">
                    <a:lumMod val="100000"/>
                  </a:schemeClr>
                </a:solidFill>
                <a:latin typeface="Arial" panose="020B0604020202020204" pitchFamily="34" charset="0"/>
                <a:cs typeface="Arial" panose="020B0604020202020204" pitchFamily="34" charset="0"/>
              </a:rPr>
              <a:t>Total components detected: {app1_oss_cmpn_tot}</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latin typeface="Arial" panose="020B0604020202020204" pitchFamily="34" charset="0"/>
                <a:cs typeface="Arial" panose="020B0604020202020204" pitchFamily="34" charset="0"/>
              </a:rPr>
              <a:t>Components that are at least 5 years old: </a:t>
            </a:r>
            <a:r>
              <a:rPr lang="en-US">
                <a:solidFill>
                  <a:schemeClr val="tx1">
                    <a:lumMod val="100000"/>
                  </a:schemeClr>
                </a:solidFill>
                <a:highlight>
                  <a:srgbClr val="00FF00"/>
                </a:highlight>
                <a:latin typeface="Arial" panose="020B0604020202020204" pitchFamily="34" charset="0"/>
                <a:cs typeface="Arial" panose="020B0604020202020204" pitchFamily="34" charset="0"/>
              </a:rPr>
              <a:t>XX</a:t>
            </a:r>
            <a:r>
              <a:rPr lang="en-US">
                <a:solidFill>
                  <a:schemeClr val="tx1">
                    <a:lumMod val="100000"/>
                  </a:schemeClr>
                </a:solidFill>
                <a:latin typeface="Arial" panose="020B0604020202020204" pitchFamily="34" charset="0"/>
                <a:cs typeface="Arial" panose="020B0604020202020204" pitchFamily="34" charset="0"/>
              </a:rPr>
              <a:t>%  </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highlight>
                  <a:srgbClr val="00FF00"/>
                </a:highlight>
                <a:latin typeface="Arial" panose="020B0604020202020204" pitchFamily="34" charset="0"/>
                <a:cs typeface="Arial" panose="020B0604020202020204" pitchFamily="34" charset="0"/>
              </a:rPr>
              <a:t>XX</a:t>
            </a:r>
            <a:r>
              <a:rPr lang="en-US">
                <a:solidFill>
                  <a:schemeClr val="tx1">
                    <a:lumMod val="100000"/>
                  </a:schemeClr>
                </a:solidFill>
                <a:latin typeface="Arial" panose="020B0604020202020204" pitchFamily="34" charset="0"/>
                <a:cs typeface="Arial" panose="020B0604020202020204" pitchFamily="34" charset="0"/>
              </a:rPr>
              <a:t>% of the components have not had a release in the last 5 years.</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latin typeface="Arial" panose="020B0604020202020204" pitchFamily="34" charset="0"/>
                <a:cs typeface="Arial" panose="020B0604020202020204" pitchFamily="34" charset="0"/>
              </a:rPr>
              <a:t>Recommend upgrading components older than 5 years, where more recent release is available.</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latin typeface="Arial" panose="020B0604020202020204" pitchFamily="34" charset="0"/>
                <a:cs typeface="Arial" panose="020B0604020202020204" pitchFamily="34" charset="0"/>
              </a:rPr>
              <a:t>Refer to the attached Excel spreadsheet for details.</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sz="1050">
              <a:solidFill>
                <a:schemeClr val="tx1">
                  <a:lumMod val="100000"/>
                </a:schemeClr>
              </a:solidFill>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66E48507-921D-4776-882A-B4E152D707D9}"/>
              </a:ext>
            </a:extLst>
          </p:cNvPr>
          <p:cNvSpPr/>
          <p:nvPr/>
        </p:nvSpPr>
        <p:spPr>
          <a:xfrm>
            <a:off x="9025682" y="4727448"/>
            <a:ext cx="2224391" cy="1126276"/>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latin typeface="Arial" panose="020B0604020202020204" pitchFamily="34" charset="0"/>
                <a:cs typeface="Arial" panose="020B0604020202020204" pitchFamily="34" charset="0"/>
              </a:rPr>
              <a:t>{app1_name} - Obsolescence report</a:t>
            </a: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endParaRPr lang="en-US" sz="120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r>
              <a:rPr lang="en-US" sz="900">
                <a:solidFill>
                  <a:schemeClr val="tx1"/>
                </a:solidFill>
                <a:latin typeface="Arial" panose="020B0604020202020204" pitchFamily="34" charset="0"/>
                <a:cs typeface="Arial" panose="020B0604020202020204" pitchFamily="34" charset="0"/>
              </a:rPr>
              <a:t>(Double-click</a:t>
            </a:r>
            <a:br>
              <a:rPr lang="en-US" sz="900">
                <a:solidFill>
                  <a:schemeClr val="tx1"/>
                </a:solidFill>
                <a:latin typeface="Arial" panose="020B0604020202020204" pitchFamily="34" charset="0"/>
                <a:cs typeface="Arial" panose="020B0604020202020204" pitchFamily="34" charset="0"/>
              </a:rPr>
            </a:br>
            <a:r>
              <a:rPr lang="en-US" sz="900">
                <a:solidFill>
                  <a:schemeClr val="tx1"/>
                </a:solidFill>
                <a:latin typeface="Arial" panose="020B0604020202020204" pitchFamily="34" charset="0"/>
                <a:cs typeface="Arial" panose="020B0604020202020204" pitchFamily="34" charset="0"/>
              </a:rPr>
              <a:t>to open)</a:t>
            </a:r>
            <a:endParaRPr lang="en-US" sz="1200">
              <a:solidFill>
                <a:schemeClr val="tx1"/>
              </a:solidFill>
              <a:latin typeface="Arial" panose="020B0604020202020204" pitchFamily="34" charset="0"/>
              <a:cs typeface="Arial" panose="020B0604020202020204" pitchFamily="34" charset="0"/>
            </a:endParaRPr>
          </a:p>
        </p:txBody>
      </p:sp>
      <p:graphicFrame>
        <p:nvGraphicFramePr>
          <p:cNvPr id="8" name="Chart 7">
            <a:extLst>
              <a:ext uri="{FF2B5EF4-FFF2-40B4-BE49-F238E27FC236}">
                <a16:creationId xmlns:a16="http://schemas.microsoft.com/office/drawing/2014/main" id="{C0EE446C-7AD1-44B1-8F89-B7E72C506855}"/>
              </a:ext>
            </a:extLst>
          </p:cNvPr>
          <p:cNvGraphicFramePr>
            <a:graphicFrameLocks/>
          </p:cNvGraphicFramePr>
          <p:nvPr>
            <p:extLst>
              <p:ext uri="{D42A27DB-BD31-4B8C-83A1-F6EECF244321}">
                <p14:modId xmlns:p14="http://schemas.microsoft.com/office/powerpoint/2010/main" val="2759133720"/>
              </p:ext>
            </p:extLst>
          </p:nvPr>
        </p:nvGraphicFramePr>
        <p:xfrm>
          <a:off x="630000" y="1281367"/>
          <a:ext cx="5880130" cy="3717188"/>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662E92B3-FF98-48A0-A4C3-8068B10B260E}"/>
              </a:ext>
            </a:extLst>
          </p:cNvPr>
          <p:cNvSpPr txBox="1"/>
          <p:nvPr/>
        </p:nvSpPr>
        <p:spPr>
          <a:xfrm>
            <a:off x="630000" y="5227566"/>
            <a:ext cx="5990256" cy="461665"/>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108000" lvl="1" indent="0">
              <a:buClr>
                <a:schemeClr val="tx2">
                  <a:lumMod val="100000"/>
                </a:schemeClr>
              </a:buClr>
              <a:buSzPct val="100000"/>
              <a:buNone/>
            </a:pPr>
            <a:r>
              <a:rPr lang="en-US" sz="1200">
                <a:solidFill>
                  <a:schemeClr val="tx1">
                    <a:lumMod val="100000"/>
                  </a:schemeClr>
                </a:solidFill>
                <a:latin typeface="Arial" panose="020B0604020202020204" pitchFamily="34" charset="0"/>
                <a:cs typeface="Arial" panose="020B0604020202020204" pitchFamily="34" charset="0"/>
              </a:rPr>
              <a:t>This chart shows the number of components with large gaps between the version currently used and the latest available version.</a:t>
            </a:r>
          </a:p>
        </p:txBody>
      </p:sp>
      <p:sp>
        <p:nvSpPr>
          <p:cNvPr id="10" name="TextBox 9">
            <a:extLst>
              <a:ext uri="{FF2B5EF4-FFF2-40B4-BE49-F238E27FC236}">
                <a16:creationId xmlns:a16="http://schemas.microsoft.com/office/drawing/2014/main" id="{036F364E-7574-490E-BDEB-BA6F479E4C82}"/>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9" name="ee4pHeader2">
            <a:extLst>
              <a:ext uri="{FF2B5EF4-FFF2-40B4-BE49-F238E27FC236}">
                <a16:creationId xmlns:a16="http://schemas.microsoft.com/office/drawing/2014/main" id="{CC4724B8-8BA2-41F9-AA73-098AA758F10D}"/>
              </a:ext>
            </a:extLst>
          </p:cNvPr>
          <p:cNvSpPr txBox="1"/>
          <p:nvPr/>
        </p:nvSpPr>
        <p:spPr>
          <a:xfrm>
            <a:off x="6992410" y="1294672"/>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14" name="Rectangle 13">
            <a:extLst>
              <a:ext uri="{FF2B5EF4-FFF2-40B4-BE49-F238E27FC236}">
                <a16:creationId xmlns:a16="http://schemas.microsoft.com/office/drawing/2014/main" id="{D3DFE69F-2C8C-48C7-B713-998718C33630}"/>
              </a:ext>
            </a:extLst>
          </p:cNvPr>
          <p:cNvSpPr/>
          <p:nvPr/>
        </p:nvSpPr>
        <p:spPr>
          <a:xfrm rot="19315921">
            <a:off x="2416222" y="2279400"/>
            <a:ext cx="2855391" cy="1754326"/>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15" name="Rectangle 14">
            <a:extLst>
              <a:ext uri="{FF2B5EF4-FFF2-40B4-BE49-F238E27FC236}">
                <a16:creationId xmlns:a16="http://schemas.microsoft.com/office/drawing/2014/main" id="{B5C924D4-15C0-4756-8DBB-8183E52AB541}"/>
              </a:ext>
            </a:extLst>
          </p:cNvPr>
          <p:cNvSpPr/>
          <p:nvPr/>
        </p:nvSpPr>
        <p:spPr>
          <a:xfrm>
            <a:off x="0" y="282752"/>
            <a:ext cx="12192000" cy="6575247"/>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6" name="Picture 15" descr="A picture containing icon&#10;&#10;Description automatically generated">
            <a:extLst>
              <a:ext uri="{FF2B5EF4-FFF2-40B4-BE49-F238E27FC236}">
                <a16:creationId xmlns:a16="http://schemas.microsoft.com/office/drawing/2014/main" id="{1F7F042A-8209-45CA-895D-8249FACB1B73}"/>
              </a:ext>
            </a:extLst>
          </p:cNvPr>
          <p:cNvPicPr>
            <a:picLocks noChangeAspect="1"/>
          </p:cNvPicPr>
          <p:nvPr/>
        </p:nvPicPr>
        <p:blipFill>
          <a:blip r:embed="rId3">
            <a:alphaModFix amt="20000"/>
          </a:blip>
          <a:stretch>
            <a:fillRect/>
          </a:stretch>
        </p:blipFill>
        <p:spPr>
          <a:xfrm rot="20360764">
            <a:off x="873356" y="3146146"/>
            <a:ext cx="4612084" cy="2702558"/>
          </a:xfrm>
          <a:prstGeom prst="rect">
            <a:avLst/>
          </a:prstGeom>
        </p:spPr>
      </p:pic>
      <p:sp>
        <p:nvSpPr>
          <p:cNvPr id="17" name="TextBox 16">
            <a:extLst>
              <a:ext uri="{FF2B5EF4-FFF2-40B4-BE49-F238E27FC236}">
                <a16:creationId xmlns:a16="http://schemas.microsoft.com/office/drawing/2014/main" id="{C6B930D4-30B3-427F-B6BF-150CA5E16F8F}"/>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spTree>
    <p:extLst>
      <p:ext uri="{BB962C8B-B14F-4D97-AF65-F5344CB8AC3E}">
        <p14:creationId xmlns:p14="http://schemas.microsoft.com/office/powerpoint/2010/main" val="3173616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E7D45B0-2B7F-46BB-BAD0-5606FA27ABF7}"/>
              </a:ext>
            </a:extLst>
          </p:cNvPr>
          <p:cNvPicPr>
            <a:picLocks noChangeAspect="1"/>
          </p:cNvPicPr>
          <p:nvPr/>
        </p:nvPicPr>
        <p:blipFill rotWithShape="1">
          <a:blip r:embed="rId4"/>
          <a:srcRect l="839"/>
          <a:stretch/>
        </p:blipFill>
        <p:spPr>
          <a:xfrm>
            <a:off x="530941" y="2076065"/>
            <a:ext cx="10944175" cy="2123189"/>
          </a:xfrm>
          <a:prstGeom prst="rect">
            <a:avLst/>
          </a:prstGeom>
        </p:spPr>
      </p:pic>
      <p:pic>
        <p:nvPicPr>
          <p:cNvPr id="7" name="Picture 6">
            <a:extLst>
              <a:ext uri="{FF2B5EF4-FFF2-40B4-BE49-F238E27FC236}">
                <a16:creationId xmlns:a16="http://schemas.microsoft.com/office/drawing/2014/main" id="{CA9C398F-F8E4-48BE-9704-AB3A792AA574}"/>
              </a:ext>
            </a:extLst>
          </p:cNvPr>
          <p:cNvPicPr>
            <a:picLocks noChangeAspect="1"/>
          </p:cNvPicPr>
          <p:nvPr/>
        </p:nvPicPr>
        <p:blipFill>
          <a:blip r:embed="rId5"/>
          <a:stretch>
            <a:fillRect/>
          </a:stretch>
        </p:blipFill>
        <p:spPr>
          <a:xfrm>
            <a:off x="438249" y="846506"/>
            <a:ext cx="11036867" cy="1251014"/>
          </a:xfrm>
          <a:prstGeom prst="rect">
            <a:avLst/>
          </a:prstGeom>
        </p:spPr>
      </p:pic>
      <p:sp>
        <p:nvSpPr>
          <p:cNvPr id="8" name="Rectangle: Rounded Corners 7">
            <a:extLst>
              <a:ext uri="{FF2B5EF4-FFF2-40B4-BE49-F238E27FC236}">
                <a16:creationId xmlns:a16="http://schemas.microsoft.com/office/drawing/2014/main" id="{F43A02AA-FFFE-4035-A5E6-7BBA4DE184B3}"/>
              </a:ext>
            </a:extLst>
          </p:cNvPr>
          <p:cNvSpPr/>
          <p:nvPr/>
        </p:nvSpPr>
        <p:spPr>
          <a:xfrm>
            <a:off x="530942" y="2660591"/>
            <a:ext cx="10863775" cy="1494503"/>
          </a:xfrm>
          <a:prstGeom prst="roundRect">
            <a:avLst/>
          </a:prstGeom>
          <a:noFill/>
          <a:ln w="28575" cap="rnd" cmpd="sng" algn="ctr">
            <a:solidFill>
              <a:srgbClr val="FF0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9" name="Speech Bubble: Rectangle with Corners Rounded 8">
            <a:extLst>
              <a:ext uri="{FF2B5EF4-FFF2-40B4-BE49-F238E27FC236}">
                <a16:creationId xmlns:a16="http://schemas.microsoft.com/office/drawing/2014/main" id="{19C13E68-CAA2-4C20-BF2C-756FAA201BA4}"/>
              </a:ext>
            </a:extLst>
          </p:cNvPr>
          <p:cNvSpPr/>
          <p:nvPr/>
        </p:nvSpPr>
        <p:spPr>
          <a:xfrm>
            <a:off x="2656221" y="2221583"/>
            <a:ext cx="2566221" cy="253478"/>
          </a:xfrm>
          <a:prstGeom prst="wedgeRoundRectCallout">
            <a:avLst>
              <a:gd name="adj1" fmla="val 1514"/>
              <a:gd name="adj2" fmla="val 323689"/>
              <a:gd name="adj3" fmla="val 16667"/>
            </a:avLst>
          </a:prstGeom>
          <a:solidFill>
            <a:srgbClr val="EA6153"/>
          </a:solidFill>
          <a:ln w="9525" cap="rnd" cmpd="sng" algn="ctr">
            <a:solidFill>
              <a:srgbClr val="EA615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rPr>
              <a:t>Cloud Migration Blockers</a:t>
            </a:r>
          </a:p>
        </p:txBody>
      </p:sp>
      <p:pic>
        <p:nvPicPr>
          <p:cNvPr id="10" name="Picture 9">
            <a:extLst>
              <a:ext uri="{FF2B5EF4-FFF2-40B4-BE49-F238E27FC236}">
                <a16:creationId xmlns:a16="http://schemas.microsoft.com/office/drawing/2014/main" id="{6E3B037E-68E0-4334-8386-EE33BB807BFE}"/>
              </a:ext>
            </a:extLst>
          </p:cNvPr>
          <p:cNvPicPr>
            <a:picLocks noChangeAspect="1"/>
          </p:cNvPicPr>
          <p:nvPr/>
        </p:nvPicPr>
        <p:blipFill rotWithShape="1">
          <a:blip r:embed="rId6"/>
          <a:srcRect b="22157"/>
          <a:stretch/>
        </p:blipFill>
        <p:spPr>
          <a:xfrm>
            <a:off x="530941" y="4254022"/>
            <a:ext cx="10944175" cy="1678554"/>
          </a:xfrm>
          <a:prstGeom prst="rect">
            <a:avLst/>
          </a:prstGeom>
        </p:spPr>
      </p:pic>
      <p:sp>
        <p:nvSpPr>
          <p:cNvPr id="11" name="Rectangle: Rounded Corners 10">
            <a:extLst>
              <a:ext uri="{FF2B5EF4-FFF2-40B4-BE49-F238E27FC236}">
                <a16:creationId xmlns:a16="http://schemas.microsoft.com/office/drawing/2014/main" id="{8B3BAEE6-7ED3-4EF4-9713-3D4A7D322425}"/>
              </a:ext>
            </a:extLst>
          </p:cNvPr>
          <p:cNvSpPr/>
          <p:nvPr/>
        </p:nvSpPr>
        <p:spPr>
          <a:xfrm>
            <a:off x="571140" y="4254022"/>
            <a:ext cx="10863775" cy="1757213"/>
          </a:xfrm>
          <a:prstGeom prst="roundRect">
            <a:avLst/>
          </a:prstGeom>
          <a:noFill/>
          <a:ln w="28575" cap="rnd" cmpd="sng" algn="ctr">
            <a:solidFill>
              <a:srgbClr val="19B698"/>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12" name="Speech Bubble: Rectangle with Corners Rounded 11">
            <a:extLst>
              <a:ext uri="{FF2B5EF4-FFF2-40B4-BE49-F238E27FC236}">
                <a16:creationId xmlns:a16="http://schemas.microsoft.com/office/drawing/2014/main" id="{EEE5A8BA-AC6C-4E4D-8E38-7C8CF59A384D}"/>
              </a:ext>
            </a:extLst>
          </p:cNvPr>
          <p:cNvSpPr/>
          <p:nvPr/>
        </p:nvSpPr>
        <p:spPr>
          <a:xfrm>
            <a:off x="4921044" y="6158756"/>
            <a:ext cx="2566221" cy="253478"/>
          </a:xfrm>
          <a:prstGeom prst="wedgeRoundRectCallout">
            <a:avLst>
              <a:gd name="adj1" fmla="val 34464"/>
              <a:gd name="adj2" fmla="val -258152"/>
              <a:gd name="adj3" fmla="val 16667"/>
            </a:avLst>
          </a:prstGeom>
          <a:solidFill>
            <a:srgbClr val="19B698"/>
          </a:solidFill>
          <a:ln w="9525" cap="rnd" cmpd="sng" algn="ctr">
            <a:solidFill>
              <a:srgbClr val="EA615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rPr>
              <a:t>Cloud Migration Boosters</a:t>
            </a:r>
          </a:p>
        </p:txBody>
      </p:sp>
      <p:sp>
        <p:nvSpPr>
          <p:cNvPr id="20" name="Title 1">
            <a:extLst>
              <a:ext uri="{FF2B5EF4-FFF2-40B4-BE49-F238E27FC236}">
                <a16:creationId xmlns:a16="http://schemas.microsoft.com/office/drawing/2014/main" id="{9A4D8DBA-0DAC-4A1D-ADDD-6A9299703758}"/>
              </a:ext>
            </a:extLst>
          </p:cNvPr>
          <p:cNvSpPr txBox="1">
            <a:spLocks/>
          </p:cNvSpPr>
          <p:nvPr/>
        </p:nvSpPr>
        <p:spPr>
          <a:xfrm>
            <a:off x="571140" y="376603"/>
            <a:ext cx="11036866"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a:defRPr/>
            </a:pPr>
            <a:r>
              <a:rPr lang="en-US" sz="2400" b="0" dirty="0">
                <a:solidFill>
                  <a:srgbClr val="FDA110"/>
                </a:solidFill>
                <a:latin typeface="Arial" panose="020B0604020202020204" pitchFamily="34" charset="0"/>
                <a:cs typeface="Arial" panose="020B0604020202020204" pitchFamily="34" charset="0"/>
              </a:rPr>
              <a:t>{app1_name}</a:t>
            </a:r>
            <a:r>
              <a:rPr kumimoji="0" lang="en-US" sz="2400" b="0" i="0" u="none" strike="noStrike" kern="1200" cap="none" spc="0" normalizeH="0" baseline="0" noProof="0" dirty="0">
                <a:ln>
                  <a:noFill/>
                </a:ln>
                <a:solidFill>
                  <a:srgbClr val="FDA110"/>
                </a:solidFill>
                <a:effectLst/>
                <a:uLnTx/>
                <a:uFillTx/>
                <a:latin typeface="Arial" panose="020B0604020202020204" pitchFamily="34" charset="0"/>
                <a:ea typeface="+mj-ea"/>
                <a:cs typeface="Arial" panose="020B0604020202020204" pitchFamily="34" charset="0"/>
                <a:sym typeface="Trebuchet MS" panose="020B0603020202020204" pitchFamily="34" charset="0"/>
              </a:rPr>
              <a:t> </a:t>
            </a:r>
            <a:r>
              <a:rPr lang="en-US" sz="2400" b="0" dirty="0">
                <a:solidFill>
                  <a:schemeClr val="tx1"/>
                </a:solidFill>
                <a:latin typeface="Arial" panose="020B0604020202020204"/>
                <a:cs typeface="Gotham Book" pitchFamily="50" charset="0"/>
              </a:rPr>
              <a:t>Assessment</a:t>
            </a:r>
            <a:r>
              <a:rPr kumimoji="0" lang="en-US" sz="2400" b="0" i="0" u="none" strike="noStrike" kern="1200" cap="none" spc="0" normalizeH="0" baseline="0" noProof="0" dirty="0">
                <a:ln>
                  <a:noFill/>
                </a:ln>
                <a:solidFill>
                  <a:srgbClr val="FDA110"/>
                </a:solidFill>
                <a:effectLst/>
                <a:uLnTx/>
                <a:uFillTx/>
                <a:latin typeface="Arial" panose="020B0604020202020204" pitchFamily="34" charset="0"/>
                <a:ea typeface="+mj-ea"/>
                <a:cs typeface="Arial" panose="020B0604020202020204" pitchFamily="34" charset="0"/>
                <a:sym typeface="Trebuchet MS" panose="020B0603020202020204" pitchFamily="34" charset="0"/>
              </a:rPr>
              <a:t> </a:t>
            </a:r>
            <a:r>
              <a:rPr lang="en-US" sz="2400" b="0" dirty="0">
                <a:solidFill>
                  <a:schemeClr val="tx1"/>
                </a:solidFill>
                <a:latin typeface="Arial" panose="020B0604020202020204"/>
                <a:cs typeface="Gotham Book" pitchFamily="50" charset="0"/>
              </a:rPr>
              <a:t>for cloud compliance [PaaS]</a:t>
            </a:r>
          </a:p>
        </p:txBody>
      </p:sp>
      <p:sp>
        <p:nvSpPr>
          <p:cNvPr id="4" name="TextBox 3">
            <a:extLst>
              <a:ext uri="{FF2B5EF4-FFF2-40B4-BE49-F238E27FC236}">
                <a16:creationId xmlns:a16="http://schemas.microsoft.com/office/drawing/2014/main" id="{AFDD6920-FEBE-43B6-B31E-5D0AAE7E4278}"/>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03D54636-2942-47E7-860D-7CCD3B75B38D}"/>
              </a:ext>
            </a:extLst>
          </p:cNvPr>
          <p:cNvSpPr/>
          <p:nvPr/>
        </p:nvSpPr>
        <p:spPr>
          <a:xfrm rot="19315921">
            <a:off x="4425095" y="3258008"/>
            <a:ext cx="2855391" cy="1754326"/>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13" name="Rectangle 12">
            <a:extLst>
              <a:ext uri="{FF2B5EF4-FFF2-40B4-BE49-F238E27FC236}">
                <a16:creationId xmlns:a16="http://schemas.microsoft.com/office/drawing/2014/main" id="{9B1238C2-0E36-47A6-9A62-4D3CAA742672}"/>
              </a:ext>
            </a:extLst>
          </p:cNvPr>
          <p:cNvSpPr/>
          <p:nvPr/>
        </p:nvSpPr>
        <p:spPr>
          <a:xfrm>
            <a:off x="0" y="282753"/>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4" name="Picture 13" descr="A picture containing icon&#10;&#10;Description automatically generated">
            <a:extLst>
              <a:ext uri="{FF2B5EF4-FFF2-40B4-BE49-F238E27FC236}">
                <a16:creationId xmlns:a16="http://schemas.microsoft.com/office/drawing/2014/main" id="{36877494-0721-4750-B809-8A66A7F0AAA1}"/>
              </a:ext>
            </a:extLst>
          </p:cNvPr>
          <p:cNvPicPr>
            <a:picLocks noChangeAspect="1"/>
          </p:cNvPicPr>
          <p:nvPr/>
        </p:nvPicPr>
        <p:blipFill>
          <a:blip r:embed="rId7">
            <a:alphaModFix amt="20000"/>
          </a:blip>
          <a:stretch>
            <a:fillRect/>
          </a:stretch>
        </p:blipFill>
        <p:spPr>
          <a:xfrm rot="20360764">
            <a:off x="873356" y="3146146"/>
            <a:ext cx="4612084" cy="2702558"/>
          </a:xfrm>
          <a:prstGeom prst="rect">
            <a:avLst/>
          </a:prstGeom>
        </p:spPr>
      </p:pic>
      <p:sp>
        <p:nvSpPr>
          <p:cNvPr id="15" name="TextBox 14">
            <a:extLst>
              <a:ext uri="{FF2B5EF4-FFF2-40B4-BE49-F238E27FC236}">
                <a16:creationId xmlns:a16="http://schemas.microsoft.com/office/drawing/2014/main" id="{05755F42-5AEF-4890-A8C3-71A2A7BE538F}"/>
              </a:ext>
            </a:extLst>
          </p:cNvPr>
          <p:cNvSpPr txBox="1"/>
          <p:nvPr/>
        </p:nvSpPr>
        <p:spPr>
          <a:xfrm rot="20360764">
            <a:off x="5246479" y="207381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8731256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8DD08-4CEF-4D30-8AB3-4463BA31613D}"/>
              </a:ext>
            </a:extLst>
          </p:cNvPr>
          <p:cNvSpPr>
            <a:spLocks noGrp="1"/>
          </p:cNvSpPr>
          <p:nvPr>
            <p:ph type="title" idx="4294967295"/>
          </p:nvPr>
        </p:nvSpPr>
        <p:spPr>
          <a:xfrm>
            <a:off x="609599" y="494813"/>
            <a:ext cx="11026589" cy="333375"/>
          </a:xfrm>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Stored procedure statistics and deep dive</a:t>
            </a:r>
          </a:p>
        </p:txBody>
      </p:sp>
      <p:sp>
        <p:nvSpPr>
          <p:cNvPr id="3" name="TextBox 2">
            <a:extLst>
              <a:ext uri="{FF2B5EF4-FFF2-40B4-BE49-F238E27FC236}">
                <a16:creationId xmlns:a16="http://schemas.microsoft.com/office/drawing/2014/main" id="{CA14A4FA-C038-4B61-ACBB-4F6D4B7EE2A3}"/>
              </a:ext>
            </a:extLst>
          </p:cNvPr>
          <p:cNvSpPr txBox="1"/>
          <p:nvPr/>
        </p:nvSpPr>
        <p:spPr>
          <a:xfrm>
            <a:off x="831019" y="1779855"/>
            <a:ext cx="10805170" cy="3008516"/>
          </a:xfrm>
          <a:prstGeom prst="rect">
            <a:avLst/>
          </a:prstGeom>
          <a:noFill/>
        </p:spPr>
        <p:txBody>
          <a:bodyPr wrap="square" lIns="0" tIns="0" rIns="0" bIns="0" rtlCol="0">
            <a:spAutoFit/>
          </a:bodyPr>
          <a:lstStyle/>
          <a:p>
            <a:pPr marL="177800" lvl="1"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Number of stored procs: </a:t>
            </a:r>
            <a:r>
              <a:rPr lang="en-US" sz="1400">
                <a:solidFill>
                  <a:schemeClr val="accent3"/>
                </a:solidFill>
                <a:highlight>
                  <a:srgbClr val="00FF00"/>
                </a:highlight>
                <a:latin typeface="Arial" panose="020B0604020202020204" pitchFamily="34" charset="0"/>
                <a:cs typeface="Arial" panose="020B0604020202020204" pitchFamily="34" charset="0"/>
              </a:rPr>
              <a:t>2740</a:t>
            </a:r>
          </a:p>
          <a:p>
            <a:pPr marL="177800" lvl="1"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Total LoC for stored procs: </a:t>
            </a:r>
            <a:r>
              <a:rPr lang="en-US" sz="1400">
                <a:solidFill>
                  <a:schemeClr val="accent3"/>
                </a:solidFill>
                <a:highlight>
                  <a:srgbClr val="00FF00"/>
                </a:highlight>
                <a:latin typeface="Arial" panose="020B0604020202020204" pitchFamily="34" charset="0"/>
                <a:cs typeface="Arial" panose="020B0604020202020204" pitchFamily="34" charset="0"/>
              </a:rPr>
              <a:t>566,456</a:t>
            </a:r>
            <a:r>
              <a:rPr lang="en-US" sz="1400">
                <a:solidFill>
                  <a:schemeClr val="accent3"/>
                </a:solidFill>
                <a:latin typeface="Arial" panose="020B0604020202020204" pitchFamily="34" charset="0"/>
                <a:cs typeface="Arial" panose="020B0604020202020204" pitchFamily="34" charset="0"/>
              </a:rPr>
              <a:t> LoC</a:t>
            </a:r>
          </a:p>
          <a:p>
            <a:pPr marL="177800" lvl="1"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For each stored proc:</a:t>
            </a: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Complexity of stored procedures (number of code branches / if…then / loops / cursors / etc.) </a:t>
            </a:r>
            <a:r>
              <a:rPr lang="en-US" sz="1400">
                <a:solidFill>
                  <a:schemeClr val="accent3"/>
                </a:solidFill>
                <a:latin typeface="Arial" panose="020B0604020202020204" pitchFamily="34" charset="0"/>
                <a:cs typeface="Arial" panose="020B0604020202020204" pitchFamily="34" charset="0"/>
              </a:rPr>
              <a:t>Done, cyclomatic complexity</a:t>
            </a: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Number of conditions </a:t>
            </a:r>
            <a:r>
              <a:rPr lang="en-US" sz="1400">
                <a:solidFill>
                  <a:schemeClr val="accent3"/>
                </a:solidFill>
                <a:latin typeface="Arial" panose="020B0604020202020204" pitchFamily="34" charset="0"/>
                <a:cs typeface="Arial" panose="020B0604020202020204" pitchFamily="34" charset="0"/>
              </a:rPr>
              <a:t>Included in cyclomatic complexity</a:t>
            </a:r>
            <a:endParaRPr lang="en-US" sz="1400">
              <a:solidFill>
                <a:schemeClr val="tx1">
                  <a:lumMod val="100000"/>
                </a:schemeClr>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Number of loops </a:t>
            </a:r>
            <a:r>
              <a:rPr lang="en-US" sz="1400">
                <a:solidFill>
                  <a:schemeClr val="accent3"/>
                </a:solidFill>
                <a:latin typeface="Arial" panose="020B0604020202020204" pitchFamily="34" charset="0"/>
                <a:cs typeface="Arial" panose="020B0604020202020204" pitchFamily="34" charset="0"/>
              </a:rPr>
              <a:t>Included in cyclomatic complexity</a:t>
            </a:r>
            <a:endParaRPr lang="en-US" sz="1400">
              <a:solidFill>
                <a:schemeClr val="tx1">
                  <a:lumMod val="100000"/>
                </a:schemeClr>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Lines of code</a:t>
            </a:r>
            <a:r>
              <a:rPr lang="en-US" sz="1400">
                <a:solidFill>
                  <a:schemeClr val="accent3"/>
                </a:solidFill>
                <a:latin typeface="Arial" panose="020B0604020202020204" pitchFamily="34" charset="0"/>
                <a:cs typeface="Arial" panose="020B0604020202020204" pitchFamily="34" charset="0"/>
              </a:rPr>
              <a:t> (LOC)</a:t>
            </a: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Comments</a:t>
            </a:r>
            <a:endParaRPr lang="en-US" sz="1400">
              <a:solidFill>
                <a:schemeClr val="accent3"/>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Commented code</a:t>
            </a:r>
            <a:endParaRPr lang="en-US" sz="1400">
              <a:solidFill>
                <a:schemeClr val="accent3"/>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External calls to other tables / procs (how entangled is the procedure)</a:t>
            </a:r>
            <a:r>
              <a:rPr lang="en-US" sz="1400">
                <a:solidFill>
                  <a:schemeClr val="accent3"/>
                </a:solidFill>
                <a:latin typeface="Arial" panose="020B0604020202020204" pitchFamily="34" charset="0"/>
                <a:cs typeface="Arial" panose="020B0604020202020204" pitchFamily="34" charset="0"/>
              </a:rPr>
              <a:t> fan-out</a:t>
            </a:r>
            <a:endParaRPr lang="en-US" sz="1400">
              <a:solidFill>
                <a:schemeClr val="tx1">
                  <a:lumMod val="100000"/>
                </a:schemeClr>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The number of artifacts referring this one </a:t>
            </a:r>
            <a:r>
              <a:rPr lang="en-US" sz="1400">
                <a:solidFill>
                  <a:schemeClr val="accent3"/>
                </a:solidFill>
                <a:latin typeface="Arial" panose="020B0604020202020204" pitchFamily="34" charset="0"/>
                <a:cs typeface="Arial" panose="020B0604020202020204" pitchFamily="34" charset="0"/>
              </a:rPr>
              <a:t>fan-in</a:t>
            </a:r>
            <a:endParaRPr lang="en-US" sz="1400">
              <a:solidFill>
                <a:schemeClr val="tx1">
                  <a:lumMod val="100000"/>
                </a:schemeClr>
              </a:solidFill>
              <a:latin typeface="Arial" panose="020B0604020202020204" pitchFamily="34" charset="0"/>
              <a:cs typeface="Arial" panose="020B0604020202020204" pitchFamily="34" charset="0"/>
            </a:endParaRPr>
          </a:p>
          <a:p>
            <a:pPr marL="177800" lvl="1" indent="-177800">
              <a:spcAft>
                <a:spcPts val="300"/>
              </a:spcAft>
              <a:buClr>
                <a:schemeClr val="tx2">
                  <a:lumMod val="100000"/>
                </a:schemeClr>
              </a:buClr>
              <a:buSzPct val="100000"/>
              <a:buFont typeface="Trebuchet MS" panose="020B0603020202020204" pitchFamily="34" charset="0"/>
              <a:buChar char="•"/>
            </a:pPr>
            <a:endParaRPr lang="en-US" sz="1400">
              <a:solidFill>
                <a:schemeClr val="tx1">
                  <a:lumMod val="100000"/>
                </a:schemeClr>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F00D0453-5D52-4629-854E-7EC07BF3AEF5}"/>
              </a:ext>
            </a:extLst>
          </p:cNvPr>
          <p:cNvSpPr/>
          <p:nvPr/>
        </p:nvSpPr>
        <p:spPr>
          <a:xfrm>
            <a:off x="8859666" y="3105546"/>
            <a:ext cx="2074223" cy="1115618"/>
          </a:xfrm>
          <a:prstGeom prst="rect">
            <a:avLst/>
          </a:prstGeom>
          <a:solidFill>
            <a:schemeClr val="accent4">
              <a:lumMod val="20000"/>
              <a:lumOff val="80000"/>
            </a:schemeClr>
          </a:solidFill>
          <a:ln w="19050" cap="rnd" cmpd="sng" algn="ctr">
            <a:noFill/>
            <a:prstDash val="solid"/>
            <a:round/>
            <a:headEnd type="none" w="med" len="med"/>
            <a:tailEnd type="none" w="med" len="med"/>
          </a:ln>
          <a:effectLst>
            <a:outerShdw blurRad="50800" dist="38100" dir="2700000" sx="101000" sy="101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latin typeface="Arial" panose="020B0604020202020204" pitchFamily="34" charset="0"/>
                <a:cs typeface="Arial" panose="020B0604020202020204" pitchFamily="34" charset="0"/>
              </a:rPr>
              <a:t>Stored Procedures details for </a:t>
            </a:r>
            <a:r>
              <a:rPr lang="en-US" sz="1200">
                <a:solidFill>
                  <a:schemeClr val="tx1"/>
                </a:solidFill>
                <a:highlight>
                  <a:srgbClr val="00FF00"/>
                </a:highlight>
                <a:latin typeface="Arial" panose="020B0604020202020204" pitchFamily="34" charset="0"/>
                <a:cs typeface="Arial" panose="020B0604020202020204" pitchFamily="34" charset="0"/>
              </a:rPr>
              <a:t>{</a:t>
            </a:r>
            <a:r>
              <a:rPr lang="en-US" sz="1200" err="1">
                <a:solidFill>
                  <a:schemeClr val="tx1"/>
                </a:solidFill>
                <a:highlight>
                  <a:srgbClr val="00FF00"/>
                </a:highlight>
                <a:latin typeface="Arial" panose="020B0604020202020204" pitchFamily="34" charset="0"/>
                <a:cs typeface="Arial" panose="020B0604020202020204" pitchFamily="34" charset="0"/>
              </a:rPr>
              <a:t>App_Name</a:t>
            </a:r>
            <a:r>
              <a:rPr lang="en-US" sz="1200">
                <a:solidFill>
                  <a:schemeClr val="tx1"/>
                </a:solidFill>
                <a:highlight>
                  <a:srgbClr val="00FF00"/>
                </a:highlight>
                <a:latin typeface="Arial" panose="020B0604020202020204" pitchFamily="34" charset="0"/>
                <a:cs typeface="Arial" panose="020B0604020202020204" pitchFamily="34" charset="0"/>
              </a:rPr>
              <a:t>}</a:t>
            </a:r>
            <a:br>
              <a:rPr lang="en-US" sz="1200">
                <a:solidFill>
                  <a:schemeClr val="tx1"/>
                </a:solidFill>
                <a:latin typeface="Arial" panose="020B0604020202020204" pitchFamily="34" charset="0"/>
                <a:cs typeface="Arial" panose="020B0604020202020204" pitchFamily="34" charset="0"/>
              </a:rPr>
            </a:br>
            <a:endParaRPr lang="en-US" sz="120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endParaRPr lang="en-US" sz="120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br>
              <a:rPr lang="en-US" sz="1200">
                <a:solidFill>
                  <a:schemeClr val="tx1"/>
                </a:solidFill>
                <a:latin typeface="Arial" panose="020B0604020202020204" pitchFamily="34" charset="0"/>
                <a:cs typeface="Arial" panose="020B0604020202020204" pitchFamily="34" charset="0"/>
              </a:rPr>
            </a:br>
            <a:r>
              <a:rPr lang="en-US" sz="900">
                <a:solidFill>
                  <a:schemeClr val="tx1"/>
                </a:solidFill>
                <a:latin typeface="Arial" panose="020B0604020202020204" pitchFamily="34" charset="0"/>
                <a:cs typeface="Arial" panose="020B0604020202020204" pitchFamily="34" charset="0"/>
              </a:rPr>
              <a:t>(Double click</a:t>
            </a:r>
            <a:br>
              <a:rPr lang="en-US" sz="900">
                <a:solidFill>
                  <a:schemeClr val="tx1"/>
                </a:solidFill>
                <a:latin typeface="Arial" panose="020B0604020202020204" pitchFamily="34" charset="0"/>
                <a:cs typeface="Arial" panose="020B0604020202020204" pitchFamily="34" charset="0"/>
              </a:rPr>
            </a:br>
            <a:r>
              <a:rPr lang="en-US" sz="900">
                <a:solidFill>
                  <a:schemeClr val="tx1"/>
                </a:solidFill>
                <a:latin typeface="Arial" panose="020B0604020202020204" pitchFamily="34" charset="0"/>
                <a:cs typeface="Arial" panose="020B0604020202020204" pitchFamily="34" charset="0"/>
              </a:rPr>
              <a:t>to open)</a:t>
            </a:r>
            <a:endParaRPr lang="en-US" sz="12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9C4DDBA-757E-4926-89D1-E4566BAD2D53}"/>
              </a:ext>
            </a:extLst>
          </p:cNvPr>
          <p:cNvSpPr txBox="1"/>
          <p:nvPr/>
        </p:nvSpPr>
        <p:spPr>
          <a:xfrm>
            <a:off x="630000" y="1398683"/>
            <a:ext cx="3068628" cy="246221"/>
          </a:xfrm>
          <a:prstGeom prst="rect">
            <a:avLst/>
          </a:prstGeom>
          <a:noFill/>
        </p:spPr>
        <p:txBody>
          <a:bodyPr wrap="square" lIns="0" tIns="0" rIns="0" bIns="0" rtlCol="0">
            <a:spAutoFit/>
          </a:bodyPr>
          <a:lstStyle/>
          <a:p>
            <a:pPr marL="0" lvl="1">
              <a:spcAft>
                <a:spcPts val="300"/>
              </a:spcAft>
              <a:buClr>
                <a:schemeClr val="tx2">
                  <a:lumMod val="100000"/>
                </a:schemeClr>
              </a:buClr>
              <a:buSzPct val="100000"/>
            </a:pPr>
            <a:r>
              <a:rPr lang="en-US" sz="1600">
                <a:solidFill>
                  <a:schemeClr val="accent3"/>
                </a:solidFill>
                <a:latin typeface="Arial" panose="020B0604020202020204" pitchFamily="34" charset="0"/>
                <a:cs typeface="Arial" panose="020B0604020202020204" pitchFamily="34" charset="0"/>
              </a:rPr>
              <a:t>Statistics</a:t>
            </a:r>
          </a:p>
        </p:txBody>
      </p:sp>
      <p:sp>
        <p:nvSpPr>
          <p:cNvPr id="7" name="ZoneTexte 5">
            <a:extLst>
              <a:ext uri="{FF2B5EF4-FFF2-40B4-BE49-F238E27FC236}">
                <a16:creationId xmlns:a16="http://schemas.microsoft.com/office/drawing/2014/main" id="{CA10F29C-3FDB-4413-A75D-AE918BF41174}"/>
              </a:ext>
            </a:extLst>
          </p:cNvPr>
          <p:cNvSpPr txBox="1"/>
          <p:nvPr/>
        </p:nvSpPr>
        <p:spPr>
          <a:xfrm rot="19324698">
            <a:off x="6088063" y="1536240"/>
            <a:ext cx="2174983" cy="1492426"/>
          </a:xfrm>
          <a:prstGeom prst="rect">
            <a:avLst/>
          </a:prstGeom>
          <a:solidFill>
            <a:schemeClr val="accent3">
              <a:lumMod val="60000"/>
              <a:lumOff val="4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575757"/>
                </a:solidFill>
                <a:latin typeface="Arial" panose="020B0604020202020204" pitchFamily="34" charset="0"/>
                <a:cs typeface="Arial" panose="020B0604020202020204" pitchFamily="34" charset="0"/>
              </a:rPr>
              <a:t>To be updated (Additional info when lot of stored procedures in app)</a:t>
            </a:r>
            <a:endParaRPr lang="fr-FR" dirty="0">
              <a:solidFill>
                <a:srgbClr val="5757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CCFFBB9-2F65-479E-A869-A37C37CF225F}"/>
              </a:ext>
            </a:extLst>
          </p:cNvPr>
          <p:cNvSpPr txBox="1"/>
          <p:nvPr/>
        </p:nvSpPr>
        <p:spPr>
          <a:xfrm>
            <a:off x="7009330" y="5744730"/>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80D4FE77-DF8B-4FC1-A886-8D9C204DFC90}"/>
              </a:ext>
            </a:extLst>
          </p:cNvPr>
          <p:cNvSpPr/>
          <p:nvPr/>
        </p:nvSpPr>
        <p:spPr>
          <a:xfrm>
            <a:off x="0" y="282752"/>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1" name="Picture 10" descr="A picture containing icon&#10;&#10;Description automatically generated">
            <a:extLst>
              <a:ext uri="{FF2B5EF4-FFF2-40B4-BE49-F238E27FC236}">
                <a16:creationId xmlns:a16="http://schemas.microsoft.com/office/drawing/2014/main" id="{AEBDA285-000F-473E-97AA-294154634D7D}"/>
              </a:ext>
            </a:extLst>
          </p:cNvPr>
          <p:cNvPicPr>
            <a:picLocks noChangeAspect="1"/>
          </p:cNvPicPr>
          <p:nvPr/>
        </p:nvPicPr>
        <p:blipFill>
          <a:blip r:embed="rId3">
            <a:alphaModFix amt="20000"/>
          </a:blip>
          <a:stretch>
            <a:fillRect/>
          </a:stretch>
        </p:blipFill>
        <p:spPr>
          <a:xfrm rot="20360764">
            <a:off x="873356" y="3146146"/>
            <a:ext cx="4612084" cy="2702558"/>
          </a:xfrm>
          <a:prstGeom prst="rect">
            <a:avLst/>
          </a:prstGeom>
        </p:spPr>
      </p:pic>
      <p:sp>
        <p:nvSpPr>
          <p:cNvPr id="12" name="TextBox 11">
            <a:extLst>
              <a:ext uri="{FF2B5EF4-FFF2-40B4-BE49-F238E27FC236}">
                <a16:creationId xmlns:a16="http://schemas.microsoft.com/office/drawing/2014/main" id="{9C1514C4-172E-4B90-A2A2-DB9CA9646771}"/>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extLst>
      <p:ext uri="{BB962C8B-B14F-4D97-AF65-F5344CB8AC3E}">
        <p14:creationId xmlns:p14="http://schemas.microsoft.com/office/powerpoint/2010/main" val="11903480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44943" y="430620"/>
            <a:ext cx="11007961" cy="333375"/>
          </a:xfrm>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Stored Procedure complexity distribution</a:t>
            </a:r>
          </a:p>
        </p:txBody>
      </p:sp>
      <p:sp>
        <p:nvSpPr>
          <p:cNvPr id="15" name="ee4pContent2">
            <a:extLst>
              <a:ext uri="{FF2B5EF4-FFF2-40B4-BE49-F238E27FC236}">
                <a16:creationId xmlns:a16="http://schemas.microsoft.com/office/drawing/2014/main" id="{7F764852-256F-49DF-B500-7AB466E1A418}"/>
              </a:ext>
            </a:extLst>
          </p:cNvPr>
          <p:cNvSpPr txBox="1"/>
          <p:nvPr/>
        </p:nvSpPr>
        <p:spPr>
          <a:xfrm>
            <a:off x="7598664" y="1191803"/>
            <a:ext cx="4415704" cy="4615108"/>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buClr>
                <a:schemeClr val="tx2">
                  <a:lumMod val="100000"/>
                </a:schemeClr>
              </a:buClr>
              <a:buSzPct val="100000"/>
              <a:buNone/>
            </a:pPr>
            <a:endParaRPr lang="en-US" sz="1800">
              <a:solidFill>
                <a:schemeClr val="accent3"/>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2740</a:t>
            </a:r>
            <a:r>
              <a:rPr lang="en-US" sz="1400">
                <a:solidFill>
                  <a:schemeClr val="tx1">
                    <a:lumMod val="100000"/>
                  </a:schemeClr>
                </a:solidFill>
                <a:latin typeface="Arial" panose="020B0604020202020204" pitchFamily="34" charset="0"/>
                <a:cs typeface="Arial" panose="020B0604020202020204" pitchFamily="34" charset="0"/>
              </a:rPr>
              <a:t> stored procedures were evaluated for cyclomatic complexity distribution. </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latin typeface="Arial" panose="020B0604020202020204" pitchFamily="34" charset="0"/>
                <a:cs typeface="Arial" panose="020B0604020202020204" pitchFamily="34" charset="0"/>
              </a:rPr>
              <a:t>Majority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97</a:t>
            </a:r>
            <a:r>
              <a:rPr lang="en-US" sz="1400">
                <a:solidFill>
                  <a:schemeClr val="tx1">
                    <a:lumMod val="100000"/>
                  </a:schemeClr>
                </a:solidFill>
                <a:latin typeface="Arial" panose="020B0604020202020204" pitchFamily="34" charset="0"/>
                <a:cs typeface="Arial" panose="020B0604020202020204" pitchFamily="34" charset="0"/>
              </a:rPr>
              <a:t>%) of the stored procedures have cyclomatic complexity of less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50</a:t>
            </a:r>
            <a:r>
              <a:rPr lang="en-US" sz="1400">
                <a:solidFill>
                  <a:schemeClr val="tx1">
                    <a:lumMod val="100000"/>
                  </a:schemeClr>
                </a:solidFill>
                <a:latin typeface="Arial" panose="020B0604020202020204" pitchFamily="34" charset="0"/>
                <a:cs typeface="Arial" panose="020B0604020202020204" pitchFamily="34" charset="0"/>
              </a:rPr>
              <a:t>. When broken down further, it was seen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96</a:t>
            </a:r>
            <a:r>
              <a:rPr lang="en-US" sz="1400">
                <a:solidFill>
                  <a:schemeClr val="tx1">
                    <a:lumMod val="100000"/>
                  </a:schemeClr>
                </a:solidFill>
                <a:latin typeface="Arial" panose="020B0604020202020204" pitchFamily="34" charset="0"/>
                <a:cs typeface="Arial" panose="020B0604020202020204" pitchFamily="34" charset="0"/>
              </a:rPr>
              <a:t>% have cyclomatic complexity of less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25</a:t>
            </a:r>
            <a:r>
              <a:rPr lang="en-US" sz="1400">
                <a:solidFill>
                  <a:schemeClr val="tx1">
                    <a:lumMod val="100000"/>
                  </a:schemeClr>
                </a:solidFill>
                <a:latin typeface="Arial" panose="020B0604020202020204" pitchFamily="34" charset="0"/>
                <a:cs typeface="Arial" panose="020B0604020202020204" pitchFamily="34" charset="0"/>
              </a:rPr>
              <a:t> and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95</a:t>
            </a:r>
            <a:r>
              <a:rPr lang="en-US" sz="1400">
                <a:solidFill>
                  <a:schemeClr val="tx1">
                    <a:lumMod val="100000"/>
                  </a:schemeClr>
                </a:solidFill>
                <a:latin typeface="Arial" panose="020B0604020202020204" pitchFamily="34" charset="0"/>
                <a:cs typeface="Arial" panose="020B0604020202020204" pitchFamily="34" charset="0"/>
              </a:rPr>
              <a:t>% have less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15</a:t>
            </a:r>
            <a:r>
              <a:rPr lang="en-US" sz="1400">
                <a:solidFill>
                  <a:schemeClr val="tx1">
                    <a:lumMod val="100000"/>
                  </a:schemeClr>
                </a:solidFill>
                <a:latin typeface="Arial" panose="020B0604020202020204" pitchFamily="34" charset="0"/>
                <a:cs typeface="Arial" panose="020B0604020202020204" pitchFamily="34" charset="0"/>
              </a:rPr>
              <a:t> which is a good sign.</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latin typeface="Arial" panose="020B0604020202020204" pitchFamily="34" charset="0"/>
                <a:cs typeface="Arial" panose="020B0604020202020204" pitchFamily="34" charset="0"/>
              </a:rPr>
              <a:t>Almost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50</a:t>
            </a:r>
            <a:r>
              <a:rPr lang="en-US" sz="1400">
                <a:solidFill>
                  <a:schemeClr val="tx1">
                    <a:lumMod val="100000"/>
                  </a:schemeClr>
                </a:solidFill>
                <a:latin typeface="Arial" panose="020B0604020202020204" pitchFamily="34" charset="0"/>
                <a:cs typeface="Arial" panose="020B0604020202020204" pitchFamily="34" charset="0"/>
              </a:rPr>
              <a:t>% of total cyclomatic complexity lies in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66</a:t>
            </a:r>
            <a:r>
              <a:rPr lang="en-US" sz="1400">
                <a:solidFill>
                  <a:schemeClr val="tx1">
                    <a:lumMod val="100000"/>
                  </a:schemeClr>
                </a:solidFill>
                <a:latin typeface="Arial" panose="020B0604020202020204" pitchFamily="34" charset="0"/>
                <a:cs typeface="Arial" panose="020B0604020202020204" pitchFamily="34" charset="0"/>
              </a:rPr>
              <a:t> stored procedures (highlighted), review those first to reduce the complexity in medium term.</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6</a:t>
            </a:r>
            <a:r>
              <a:rPr lang="en-US" sz="1400">
                <a:solidFill>
                  <a:schemeClr val="tx1">
                    <a:lumMod val="100000"/>
                  </a:schemeClr>
                </a:solidFill>
                <a:latin typeface="Arial" panose="020B0604020202020204" pitchFamily="34" charset="0"/>
                <a:cs typeface="Arial" panose="020B0604020202020204" pitchFamily="34" charset="0"/>
              </a:rPr>
              <a:t>% of cyclomatic complexity from just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three procedures (the bottom 3) </a:t>
            </a:r>
            <a:r>
              <a:rPr lang="en-US" sz="1400">
                <a:solidFill>
                  <a:schemeClr val="tx1">
                    <a:lumMod val="100000"/>
                  </a:schemeClr>
                </a:solidFill>
                <a:latin typeface="Arial" panose="020B0604020202020204" pitchFamily="34" charset="0"/>
                <a:cs typeface="Arial" panose="020B0604020202020204" pitchFamily="34" charset="0"/>
              </a:rPr>
              <a:t>also are good candidate for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breakdown</a:t>
            </a:r>
            <a:r>
              <a:rPr lang="en-US" sz="1400">
                <a:solidFill>
                  <a:schemeClr val="tx1">
                    <a:lumMod val="100000"/>
                  </a:schemeClr>
                </a:solidFill>
                <a:latin typeface="Arial" panose="020B0604020202020204" pitchFamily="34" charset="0"/>
                <a:cs typeface="Arial" panose="020B0604020202020204" pitchFamily="34" charset="0"/>
              </a:rPr>
              <a:t>.</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i="1">
                <a:solidFill>
                  <a:schemeClr val="tx1">
                    <a:lumMod val="100000"/>
                  </a:schemeClr>
                </a:solidFill>
                <a:latin typeface="Arial" panose="020B0604020202020204" pitchFamily="34" charset="0"/>
                <a:cs typeface="Arial" panose="020B0604020202020204" pitchFamily="34" charset="0"/>
              </a:rPr>
              <a:t>Refer sheet in </a:t>
            </a:r>
            <a:r>
              <a:rPr lang="en-US" i="1">
                <a:solidFill>
                  <a:schemeClr val="tx1">
                    <a:lumMod val="100000"/>
                  </a:schemeClr>
                </a:solidFill>
                <a:highlight>
                  <a:srgbClr val="00FF00"/>
                </a:highlight>
                <a:latin typeface="Arial" panose="020B0604020202020204" pitchFamily="34" charset="0"/>
                <a:cs typeface="Arial" panose="020B0604020202020204" pitchFamily="34" charset="0"/>
              </a:rPr>
              <a:t>slide 24 </a:t>
            </a:r>
            <a:r>
              <a:rPr lang="en-US" i="1">
                <a:solidFill>
                  <a:schemeClr val="tx1">
                    <a:lumMod val="100000"/>
                  </a:schemeClr>
                </a:solidFill>
                <a:latin typeface="Arial" panose="020B0604020202020204" pitchFamily="34" charset="0"/>
                <a:cs typeface="Arial" panose="020B0604020202020204" pitchFamily="34" charset="0"/>
              </a:rPr>
              <a:t>for full list of stored procedures with statistics</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sz="1100">
              <a:solidFill>
                <a:schemeClr val="tx1">
                  <a:lumMod val="100000"/>
                </a:schemeClr>
              </a:solidFill>
              <a:latin typeface="Arial" panose="020B0604020202020204" pitchFamily="34" charset="0"/>
              <a:cs typeface="Arial" panose="020B0604020202020204" pitchFamily="34" charset="0"/>
            </a:endParaRPr>
          </a:p>
        </p:txBody>
      </p:sp>
      <p:graphicFrame>
        <p:nvGraphicFramePr>
          <p:cNvPr id="60" name="Table 59">
            <a:extLst>
              <a:ext uri="{FF2B5EF4-FFF2-40B4-BE49-F238E27FC236}">
                <a16:creationId xmlns:a16="http://schemas.microsoft.com/office/drawing/2014/main" id="{D5DC260D-E6B4-45B9-9906-0CCE9D3515C7}"/>
              </a:ext>
            </a:extLst>
          </p:cNvPr>
          <p:cNvGraphicFramePr>
            <a:graphicFrameLocks noGrp="1"/>
          </p:cNvGraphicFramePr>
          <p:nvPr>
            <p:extLst>
              <p:ext uri="{D42A27DB-BD31-4B8C-83A1-F6EECF244321}">
                <p14:modId xmlns:p14="http://schemas.microsoft.com/office/powerpoint/2010/main" val="2194274070"/>
              </p:ext>
            </p:extLst>
          </p:nvPr>
        </p:nvGraphicFramePr>
        <p:xfrm>
          <a:off x="2032762" y="4364194"/>
          <a:ext cx="3975100" cy="2171700"/>
        </p:xfrm>
        <a:graphic>
          <a:graphicData uri="http://schemas.openxmlformats.org/drawingml/2006/table">
            <a:tbl>
              <a:tblPr firstRow="1" lastRow="1" bandRow="1">
                <a:tableStyleId>{21E4AEA4-8DFA-4A89-87EB-49C32662AFE0}</a:tableStyleId>
              </a:tblPr>
              <a:tblGrid>
                <a:gridCol w="863600">
                  <a:extLst>
                    <a:ext uri="{9D8B030D-6E8A-4147-A177-3AD203B41FA5}">
                      <a16:colId xmlns:a16="http://schemas.microsoft.com/office/drawing/2014/main" val="3386152527"/>
                    </a:ext>
                  </a:extLst>
                </a:gridCol>
                <a:gridCol w="1270000">
                  <a:extLst>
                    <a:ext uri="{9D8B030D-6E8A-4147-A177-3AD203B41FA5}">
                      <a16:colId xmlns:a16="http://schemas.microsoft.com/office/drawing/2014/main" val="363745388"/>
                    </a:ext>
                  </a:extLst>
                </a:gridCol>
                <a:gridCol w="1841500">
                  <a:extLst>
                    <a:ext uri="{9D8B030D-6E8A-4147-A177-3AD203B41FA5}">
                      <a16:colId xmlns:a16="http://schemas.microsoft.com/office/drawing/2014/main" val="1290783422"/>
                    </a:ext>
                  </a:extLst>
                </a:gridCol>
              </a:tblGrid>
              <a:tr h="182880">
                <a:tc>
                  <a:txBody>
                    <a:bodyPr/>
                    <a:lstStyle/>
                    <a:p>
                      <a:pPr algn="ctr" fontAlgn="b"/>
                      <a:r>
                        <a:rPr lang="en-US" sz="1100" u="none" strike="noStrike">
                          <a:effectLst/>
                        </a:rPr>
                        <a:t>Cyclomatic Complexity</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Count of procedures</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Sum of Cyclomatic complexity</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42675984"/>
                  </a:ext>
                </a:extLst>
              </a:tr>
              <a:tr h="182880">
                <a:tc>
                  <a:txBody>
                    <a:bodyPr/>
                    <a:lstStyle/>
                    <a:p>
                      <a:pPr algn="ctr" fontAlgn="b"/>
                      <a:r>
                        <a:rPr lang="en-US" sz="1100" u="none" strike="noStrike">
                          <a:effectLst/>
                        </a:rPr>
                        <a:t>1-50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2671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44.10%</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65427681"/>
                  </a:ext>
                </a:extLst>
              </a:tr>
              <a:tr h="182880">
                <a:tc>
                  <a:txBody>
                    <a:bodyPr/>
                    <a:lstStyle/>
                    <a:p>
                      <a:pPr algn="ctr" fontAlgn="b"/>
                      <a:r>
                        <a:rPr lang="en-US" sz="1100" u="none" strike="noStrike">
                          <a:effectLst/>
                        </a:rPr>
                        <a:t>51-100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22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7.41%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354011472"/>
                  </a:ext>
                </a:extLst>
              </a:tr>
              <a:tr h="182880">
                <a:tc>
                  <a:txBody>
                    <a:bodyPr/>
                    <a:lstStyle/>
                    <a:p>
                      <a:pPr algn="ctr" fontAlgn="b"/>
                      <a:r>
                        <a:rPr lang="en-US" sz="1100" u="none" strike="noStrike">
                          <a:effectLst/>
                        </a:rPr>
                        <a:t>101-150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6.92%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517269131"/>
                  </a:ext>
                </a:extLst>
              </a:tr>
              <a:tr h="182880">
                <a:tc>
                  <a:txBody>
                    <a:bodyPr/>
                    <a:lstStyle/>
                    <a:p>
                      <a:pPr algn="ctr" fontAlgn="b"/>
                      <a:r>
                        <a:rPr lang="en-US" sz="1100" u="none" strike="noStrike">
                          <a:effectLst/>
                        </a:rPr>
                        <a:t>151-200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9.89%</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866596994"/>
                  </a:ext>
                </a:extLst>
              </a:tr>
              <a:tr h="182880">
                <a:tc>
                  <a:txBody>
                    <a:bodyPr/>
                    <a:lstStyle/>
                    <a:p>
                      <a:pPr algn="ctr" fontAlgn="b"/>
                      <a:r>
                        <a:rPr lang="en-US" sz="1100" u="none" strike="noStrike">
                          <a:effectLst/>
                        </a:rPr>
                        <a:t>201-250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15</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16.73%</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740903029"/>
                  </a:ext>
                </a:extLst>
              </a:tr>
              <a:tr h="182880">
                <a:tc>
                  <a:txBody>
                    <a:bodyPr/>
                    <a:lstStyle/>
                    <a:p>
                      <a:pPr algn="ctr" fontAlgn="b"/>
                      <a:r>
                        <a:rPr lang="en-US" sz="1100" u="none" strike="noStrike">
                          <a:effectLst/>
                        </a:rPr>
                        <a:t>251-300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7.46%</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688415169"/>
                  </a:ext>
                </a:extLst>
              </a:tr>
              <a:tr h="182880">
                <a:tc>
                  <a:txBody>
                    <a:bodyPr/>
                    <a:lstStyle/>
                    <a:p>
                      <a:pPr algn="ctr" fontAlgn="b"/>
                      <a:r>
                        <a:rPr lang="en-US" sz="1100" u="none" strike="noStrike">
                          <a:effectLst/>
                        </a:rPr>
                        <a:t>401-450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1.95%</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46300497"/>
                  </a:ext>
                </a:extLst>
              </a:tr>
              <a:tr h="182880">
                <a:tc>
                  <a:txBody>
                    <a:bodyPr/>
                    <a:lstStyle/>
                    <a:p>
                      <a:pPr algn="ctr" fontAlgn="b"/>
                      <a:r>
                        <a:rPr lang="en-US" sz="1100" u="none" strike="noStrike">
                          <a:effectLst/>
                        </a:rPr>
                        <a:t>501-550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2.60%</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990441330"/>
                  </a:ext>
                </a:extLst>
              </a:tr>
              <a:tr h="182880">
                <a:tc>
                  <a:txBody>
                    <a:bodyPr/>
                    <a:lstStyle/>
                    <a:p>
                      <a:pPr algn="ctr" fontAlgn="b"/>
                      <a:r>
                        <a:rPr lang="en-US" sz="1100" u="none" strike="noStrike">
                          <a:effectLst/>
                        </a:rPr>
                        <a:t>601-650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2.93%</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688416637"/>
                  </a:ext>
                </a:extLst>
              </a:tr>
              <a:tr h="182880">
                <a:tc>
                  <a:txBody>
                    <a:bodyPr/>
                    <a:lstStyle/>
                    <a:p>
                      <a:pPr algn="ctr" fontAlgn="b"/>
                      <a:r>
                        <a:rPr lang="en-US" sz="1100" u="none" strike="noStrike">
                          <a:effectLst/>
                        </a:rPr>
                        <a:t>Grand Total</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2740</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100.00%</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324291"/>
                  </a:ext>
                </a:extLst>
              </a:tr>
            </a:tbl>
          </a:graphicData>
        </a:graphic>
      </p:graphicFrame>
      <p:graphicFrame>
        <p:nvGraphicFramePr>
          <p:cNvPr id="9" name="Chart 8">
            <a:extLst>
              <a:ext uri="{FF2B5EF4-FFF2-40B4-BE49-F238E27FC236}">
                <a16:creationId xmlns:a16="http://schemas.microsoft.com/office/drawing/2014/main" id="{4BC576CA-816B-4BDF-BFDF-E790517A3683}"/>
              </a:ext>
            </a:extLst>
          </p:cNvPr>
          <p:cNvGraphicFramePr>
            <a:graphicFrameLocks/>
          </p:cNvGraphicFramePr>
          <p:nvPr>
            <p:extLst>
              <p:ext uri="{D42A27DB-BD31-4B8C-83A1-F6EECF244321}">
                <p14:modId xmlns:p14="http://schemas.microsoft.com/office/powerpoint/2010/main" val="747087014"/>
              </p:ext>
            </p:extLst>
          </p:nvPr>
        </p:nvGraphicFramePr>
        <p:xfrm>
          <a:off x="1477719" y="1587946"/>
          <a:ext cx="5205885" cy="2503288"/>
        </p:xfrm>
        <a:graphic>
          <a:graphicData uri="http://schemas.openxmlformats.org/drawingml/2006/chart">
            <c:chart xmlns:c="http://schemas.openxmlformats.org/drawingml/2006/chart" xmlns:r="http://schemas.openxmlformats.org/officeDocument/2006/relationships" r:id="rId4"/>
          </a:graphicData>
        </a:graphic>
      </p:graphicFrame>
      <p:sp>
        <p:nvSpPr>
          <p:cNvPr id="10" name="ZoneTexte 5">
            <a:extLst>
              <a:ext uri="{FF2B5EF4-FFF2-40B4-BE49-F238E27FC236}">
                <a16:creationId xmlns:a16="http://schemas.microsoft.com/office/drawing/2014/main" id="{94BCC92F-29DD-45C2-9BAD-9BF4B73964B1}"/>
              </a:ext>
            </a:extLst>
          </p:cNvPr>
          <p:cNvSpPr txBox="1"/>
          <p:nvPr/>
        </p:nvSpPr>
        <p:spPr>
          <a:xfrm rot="19324698">
            <a:off x="525888" y="2074780"/>
            <a:ext cx="2174983" cy="1492426"/>
          </a:xfrm>
          <a:prstGeom prst="rect">
            <a:avLst/>
          </a:prstGeom>
          <a:solidFill>
            <a:schemeClr val="accent3">
              <a:lumMod val="60000"/>
              <a:lumOff val="4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rgbClr val="575757"/>
                </a:solidFill>
                <a:latin typeface="Arial" panose="020B0604020202020204" pitchFamily="34" charset="0"/>
                <a:cs typeface="Arial" panose="020B0604020202020204" pitchFamily="34" charset="0"/>
              </a:rPr>
              <a:t>Template (Additional info when lot of stored procedures in app)</a:t>
            </a:r>
            <a:endParaRPr lang="fr-FR">
              <a:solidFill>
                <a:srgbClr val="575757"/>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FF1B8420-DD50-41B7-96B5-4FA1E389D254}"/>
              </a:ext>
            </a:extLst>
          </p:cNvPr>
          <p:cNvSpPr txBox="1"/>
          <p:nvPr/>
        </p:nvSpPr>
        <p:spPr>
          <a:xfrm>
            <a:off x="6760422" y="588632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1" name="ee4pHeader2">
            <a:extLst>
              <a:ext uri="{FF2B5EF4-FFF2-40B4-BE49-F238E27FC236}">
                <a16:creationId xmlns:a16="http://schemas.microsoft.com/office/drawing/2014/main" id="{35D587E7-1B22-447C-9526-8354DD5D974A}"/>
              </a:ext>
            </a:extLst>
          </p:cNvPr>
          <p:cNvSpPr txBox="1"/>
          <p:nvPr/>
        </p:nvSpPr>
        <p:spPr>
          <a:xfrm>
            <a:off x="7679970" y="1052421"/>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12" name="Rectangle 11">
            <a:extLst>
              <a:ext uri="{FF2B5EF4-FFF2-40B4-BE49-F238E27FC236}">
                <a16:creationId xmlns:a16="http://schemas.microsoft.com/office/drawing/2014/main" id="{C73F962E-13BF-4076-A6A8-12A31528F0B1}"/>
              </a:ext>
            </a:extLst>
          </p:cNvPr>
          <p:cNvSpPr/>
          <p:nvPr/>
        </p:nvSpPr>
        <p:spPr>
          <a:xfrm>
            <a:off x="0" y="322106"/>
            <a:ext cx="12192000" cy="6535893"/>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3" name="Picture 12" descr="A picture containing icon&#10;&#10;Description automatically generated">
            <a:extLst>
              <a:ext uri="{FF2B5EF4-FFF2-40B4-BE49-F238E27FC236}">
                <a16:creationId xmlns:a16="http://schemas.microsoft.com/office/drawing/2014/main" id="{1BC36A9E-5591-4848-9DD4-3B709F19EE9A}"/>
              </a:ext>
            </a:extLst>
          </p:cNvPr>
          <p:cNvPicPr>
            <a:picLocks noChangeAspect="1"/>
          </p:cNvPicPr>
          <p:nvPr/>
        </p:nvPicPr>
        <p:blipFill>
          <a:blip r:embed="rId5">
            <a:alphaModFix amt="20000"/>
          </a:blip>
          <a:stretch>
            <a:fillRect/>
          </a:stretch>
        </p:blipFill>
        <p:spPr>
          <a:xfrm rot="20360764">
            <a:off x="873356" y="3146146"/>
            <a:ext cx="4612084" cy="2702558"/>
          </a:xfrm>
          <a:prstGeom prst="rect">
            <a:avLst/>
          </a:prstGeom>
        </p:spPr>
      </p:pic>
      <p:sp>
        <p:nvSpPr>
          <p:cNvPr id="14" name="TextBox 13">
            <a:extLst>
              <a:ext uri="{FF2B5EF4-FFF2-40B4-BE49-F238E27FC236}">
                <a16:creationId xmlns:a16="http://schemas.microsoft.com/office/drawing/2014/main" id="{4CA84A97-87D2-4F67-B5DF-62CBA381FC73}"/>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11468259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44942" y="388938"/>
            <a:ext cx="11057123" cy="331787"/>
          </a:xfrm>
        </p:spPr>
        <p:txBody>
          <a:bodyPr/>
          <a:lstStyle/>
          <a:p>
            <a:r>
              <a:rPr lang="en-US" dirty="0"/>
              <a:t>{app1_name} Stored Procedure size distribution</a:t>
            </a:r>
          </a:p>
        </p:txBody>
      </p:sp>
      <p:sp>
        <p:nvSpPr>
          <p:cNvPr id="15" name="ee4pContent2">
            <a:extLst>
              <a:ext uri="{FF2B5EF4-FFF2-40B4-BE49-F238E27FC236}">
                <a16:creationId xmlns:a16="http://schemas.microsoft.com/office/drawing/2014/main" id="{7F764852-256F-49DF-B500-7AB466E1A418}"/>
              </a:ext>
            </a:extLst>
          </p:cNvPr>
          <p:cNvSpPr txBox="1"/>
          <p:nvPr/>
        </p:nvSpPr>
        <p:spPr>
          <a:xfrm>
            <a:off x="7150698" y="1477881"/>
            <a:ext cx="4038918" cy="3535908"/>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buClr>
                <a:schemeClr val="tx2">
                  <a:lumMod val="100000"/>
                </a:schemeClr>
              </a:buClr>
              <a:buSzPct val="100000"/>
              <a:buNone/>
            </a:pPr>
            <a:endParaRPr lang="en-US" sz="1800">
              <a:solidFill>
                <a:schemeClr val="accent3"/>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64</a:t>
            </a:r>
            <a:r>
              <a:rPr lang="en-US" sz="1400">
                <a:solidFill>
                  <a:schemeClr val="tx1">
                    <a:lumMod val="100000"/>
                  </a:schemeClr>
                </a:solidFill>
                <a:latin typeface="Arial" panose="020B0604020202020204" pitchFamily="34" charset="0"/>
                <a:cs typeface="Arial" panose="020B0604020202020204" pitchFamily="34" charset="0"/>
              </a:rPr>
              <a:t>% of the volume of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stored procedures </a:t>
            </a:r>
            <a:r>
              <a:rPr lang="en-US" sz="1400">
                <a:solidFill>
                  <a:schemeClr val="tx1">
                    <a:lumMod val="100000"/>
                  </a:schemeClr>
                </a:solidFill>
                <a:latin typeface="Arial" panose="020B0604020202020204" pitchFamily="34" charset="0"/>
                <a:cs typeface="Arial" panose="020B0604020202020204" pitchFamily="34" charset="0"/>
              </a:rPr>
              <a:t>is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coming</a:t>
            </a:r>
            <a:r>
              <a:rPr lang="en-US" sz="1400">
                <a:solidFill>
                  <a:schemeClr val="tx1">
                    <a:lumMod val="100000"/>
                  </a:schemeClr>
                </a:solidFill>
                <a:latin typeface="Arial" panose="020B0604020202020204" pitchFamily="34" charset="0"/>
                <a:cs typeface="Arial" panose="020B0604020202020204" pitchFamily="34" charset="0"/>
              </a:rPr>
              <a:t> from smaller procedures (&lt; 1, 000 LOC per procedure), which is good. </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latin typeface="Arial" panose="020B0604020202020204" pitchFamily="34" charset="0"/>
                <a:cs typeface="Arial" panose="020B0604020202020204" pitchFamily="34" charset="0"/>
              </a:rPr>
              <a:t>Nearly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10</a:t>
            </a:r>
            <a:r>
              <a:rPr lang="en-US" sz="1400">
                <a:solidFill>
                  <a:schemeClr val="tx1">
                    <a:lumMod val="100000"/>
                  </a:schemeClr>
                </a:solidFill>
                <a:latin typeface="Arial" panose="020B0604020202020204" pitchFamily="34" charset="0"/>
                <a:cs typeface="Arial" panose="020B0604020202020204" pitchFamily="34" charset="0"/>
              </a:rPr>
              <a:t>% of the volume is from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13</a:t>
            </a:r>
            <a:r>
              <a:rPr lang="en-US" sz="1400">
                <a:solidFill>
                  <a:schemeClr val="tx1">
                    <a:lumMod val="100000"/>
                  </a:schemeClr>
                </a:solidFill>
                <a:latin typeface="Arial" panose="020B0604020202020204" pitchFamily="34" charset="0"/>
                <a:cs typeface="Arial" panose="020B0604020202020204" pitchFamily="34" charset="0"/>
              </a:rPr>
              <a:t> stored procedures (having LOC &gt;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3,000</a:t>
            </a:r>
            <a:r>
              <a:rPr lang="en-US" sz="1400">
                <a:solidFill>
                  <a:schemeClr val="tx1">
                    <a:lumMod val="100000"/>
                  </a:schemeClr>
                </a:solidFill>
                <a:latin typeface="Arial" panose="020B0604020202020204" pitchFamily="34" charset="0"/>
                <a:cs typeface="Arial" panose="020B0604020202020204" pitchFamily="34" charset="0"/>
              </a:rPr>
              <a:t>) are the review candidates and 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opportunity if we can break them down first.</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sz="11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i="1">
                <a:solidFill>
                  <a:schemeClr val="tx1">
                    <a:lumMod val="100000"/>
                  </a:schemeClr>
                </a:solidFill>
                <a:latin typeface="Arial" panose="020B0604020202020204" pitchFamily="34" charset="0"/>
                <a:cs typeface="Arial" panose="020B0604020202020204" pitchFamily="34" charset="0"/>
              </a:rPr>
              <a:t>Refer sheet in </a:t>
            </a:r>
            <a:r>
              <a:rPr lang="en-US" i="1">
                <a:solidFill>
                  <a:schemeClr val="tx1">
                    <a:lumMod val="100000"/>
                  </a:schemeClr>
                </a:solidFill>
                <a:highlight>
                  <a:srgbClr val="00FF00"/>
                </a:highlight>
                <a:latin typeface="Arial" panose="020B0604020202020204" pitchFamily="34" charset="0"/>
                <a:cs typeface="Arial" panose="020B0604020202020204" pitchFamily="34" charset="0"/>
              </a:rPr>
              <a:t>slide 24 </a:t>
            </a:r>
            <a:r>
              <a:rPr lang="en-US" i="1">
                <a:solidFill>
                  <a:schemeClr val="tx1">
                    <a:lumMod val="100000"/>
                  </a:schemeClr>
                </a:solidFill>
                <a:latin typeface="Arial" panose="020B0604020202020204" pitchFamily="34" charset="0"/>
                <a:cs typeface="Arial" panose="020B0604020202020204" pitchFamily="34" charset="0"/>
              </a:rPr>
              <a:t>for full list of stored procedures with statistics</a:t>
            </a:r>
          </a:p>
          <a:p>
            <a:pPr marL="108000" lvl="1" indent="0">
              <a:buClr>
                <a:schemeClr val="tx2">
                  <a:lumMod val="100000"/>
                </a:schemeClr>
              </a:buClr>
              <a:buSzPct val="100000"/>
              <a:buNone/>
            </a:pPr>
            <a:endParaRPr lang="en-US" sz="1100">
              <a:solidFill>
                <a:schemeClr val="tx1">
                  <a:lumMod val="100000"/>
                </a:schemeClr>
              </a:solidFill>
              <a:latin typeface="Arial" panose="020B0604020202020204" pitchFamily="34" charset="0"/>
              <a:cs typeface="Arial" panose="020B0604020202020204" pitchFamily="34" charset="0"/>
            </a:endParaRPr>
          </a:p>
        </p:txBody>
      </p:sp>
      <p:graphicFrame>
        <p:nvGraphicFramePr>
          <p:cNvPr id="8" name="Table 7">
            <a:extLst>
              <a:ext uri="{FF2B5EF4-FFF2-40B4-BE49-F238E27FC236}">
                <a16:creationId xmlns:a16="http://schemas.microsoft.com/office/drawing/2014/main" id="{E395CAF6-C549-432F-A0E8-6E0C950C57D8}"/>
              </a:ext>
            </a:extLst>
          </p:cNvPr>
          <p:cNvGraphicFramePr>
            <a:graphicFrameLocks noGrp="1"/>
          </p:cNvGraphicFramePr>
          <p:nvPr>
            <p:extLst>
              <p:ext uri="{D42A27DB-BD31-4B8C-83A1-F6EECF244321}">
                <p14:modId xmlns:p14="http://schemas.microsoft.com/office/powerpoint/2010/main" val="3951338996"/>
              </p:ext>
            </p:extLst>
          </p:nvPr>
        </p:nvGraphicFramePr>
        <p:xfrm>
          <a:off x="1829638" y="3993013"/>
          <a:ext cx="4165600" cy="2720340"/>
        </p:xfrm>
        <a:graphic>
          <a:graphicData uri="http://schemas.openxmlformats.org/drawingml/2006/table">
            <a:tbl>
              <a:tblPr firstRow="1" lastRow="1" bandRow="1">
                <a:tableStyleId>{21E4AEA4-8DFA-4A89-87EB-49C32662AFE0}</a:tableStyleId>
              </a:tblPr>
              <a:tblGrid>
                <a:gridCol w="977900">
                  <a:extLst>
                    <a:ext uri="{9D8B030D-6E8A-4147-A177-3AD203B41FA5}">
                      <a16:colId xmlns:a16="http://schemas.microsoft.com/office/drawing/2014/main" val="1331411702"/>
                    </a:ext>
                  </a:extLst>
                </a:gridCol>
                <a:gridCol w="1270000">
                  <a:extLst>
                    <a:ext uri="{9D8B030D-6E8A-4147-A177-3AD203B41FA5}">
                      <a16:colId xmlns:a16="http://schemas.microsoft.com/office/drawing/2014/main" val="3996342851"/>
                    </a:ext>
                  </a:extLst>
                </a:gridCol>
                <a:gridCol w="1917700">
                  <a:extLst>
                    <a:ext uri="{9D8B030D-6E8A-4147-A177-3AD203B41FA5}">
                      <a16:colId xmlns:a16="http://schemas.microsoft.com/office/drawing/2014/main" val="1315673996"/>
                    </a:ext>
                  </a:extLst>
                </a:gridCol>
              </a:tblGrid>
              <a:tr h="182880">
                <a:tc>
                  <a:txBody>
                    <a:bodyPr/>
                    <a:lstStyle/>
                    <a:p>
                      <a:pPr algn="ctr" fontAlgn="b"/>
                      <a:r>
                        <a:rPr lang="en-US" sz="1100" u="none" strike="noStrike">
                          <a:effectLst/>
                        </a:rPr>
                        <a:t>Lines of code</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Count of procedures</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Sum of Number of lines of code</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898775459"/>
                  </a:ext>
                </a:extLst>
              </a:tr>
              <a:tr h="182880">
                <a:tc>
                  <a:txBody>
                    <a:bodyPr/>
                    <a:lstStyle/>
                    <a:p>
                      <a:pPr algn="ctr" fontAlgn="b"/>
                      <a:r>
                        <a:rPr lang="en-US" sz="1100" u="none" strike="noStrike">
                          <a:effectLst/>
                        </a:rPr>
                        <a:t>1-500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2547</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52.66%</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961957003"/>
                  </a:ext>
                </a:extLst>
              </a:tr>
              <a:tr h="182880">
                <a:tc>
                  <a:txBody>
                    <a:bodyPr/>
                    <a:lstStyle/>
                    <a:p>
                      <a:pPr algn="ctr" fontAlgn="b"/>
                      <a:r>
                        <a:rPr lang="en-US" sz="1100" u="none" strike="noStrike">
                          <a:effectLst/>
                        </a:rPr>
                        <a:t>501-1000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99</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11.65%</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182421098"/>
                  </a:ext>
                </a:extLst>
              </a:tr>
              <a:tr h="182880">
                <a:tc>
                  <a:txBody>
                    <a:bodyPr/>
                    <a:lstStyle/>
                    <a:p>
                      <a:pPr algn="ctr" fontAlgn="b"/>
                      <a:r>
                        <a:rPr lang="en-US" sz="1100" u="none" strike="noStrike">
                          <a:effectLst/>
                        </a:rPr>
                        <a:t>1001-1500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35</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7.58%</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0838180"/>
                  </a:ext>
                </a:extLst>
              </a:tr>
              <a:tr h="182880">
                <a:tc>
                  <a:txBody>
                    <a:bodyPr/>
                    <a:lstStyle/>
                    <a:p>
                      <a:pPr algn="ctr" fontAlgn="b"/>
                      <a:r>
                        <a:rPr lang="en-US" sz="1100" u="none" strike="noStrike">
                          <a:effectLst/>
                        </a:rPr>
                        <a:t>1501-2000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18</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5.55%</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38778016"/>
                  </a:ext>
                </a:extLst>
              </a:tr>
              <a:tr h="182880">
                <a:tc>
                  <a:txBody>
                    <a:bodyPr/>
                    <a:lstStyle/>
                    <a:p>
                      <a:pPr algn="ctr" fontAlgn="b"/>
                      <a:r>
                        <a:rPr lang="en-US" sz="1100" u="none" strike="noStrike">
                          <a:effectLst/>
                        </a:rPr>
                        <a:t>2001-2500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3.93%</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08389322"/>
                  </a:ext>
                </a:extLst>
              </a:tr>
              <a:tr h="182880">
                <a:tc>
                  <a:txBody>
                    <a:bodyPr/>
                    <a:lstStyle/>
                    <a:p>
                      <a:pPr algn="ctr" fontAlgn="b"/>
                      <a:r>
                        <a:rPr lang="en-US" sz="1100" u="none" strike="noStrike">
                          <a:effectLst/>
                        </a:rPr>
                        <a:t>2501-3000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18</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8.74%</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150325132"/>
                  </a:ext>
                </a:extLst>
              </a:tr>
              <a:tr h="182880">
                <a:tc>
                  <a:txBody>
                    <a:bodyPr/>
                    <a:lstStyle/>
                    <a:p>
                      <a:pPr algn="ctr" fontAlgn="b"/>
                      <a:r>
                        <a:rPr lang="en-US" sz="1100" u="none" strike="noStrike">
                          <a:effectLst/>
                        </a:rPr>
                        <a:t>3001-3500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1.14%</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483971944"/>
                  </a:ext>
                </a:extLst>
              </a:tr>
              <a:tr h="182880">
                <a:tc>
                  <a:txBody>
                    <a:bodyPr/>
                    <a:lstStyle/>
                    <a:p>
                      <a:pPr algn="ctr" fontAlgn="b"/>
                      <a:r>
                        <a:rPr lang="en-US" sz="1100" u="none" strike="noStrike">
                          <a:effectLst/>
                        </a:rPr>
                        <a:t>3501-4000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1.97%</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806250685"/>
                  </a:ext>
                </a:extLst>
              </a:tr>
              <a:tr h="182880">
                <a:tc>
                  <a:txBody>
                    <a:bodyPr/>
                    <a:lstStyle/>
                    <a:p>
                      <a:pPr algn="ctr" fontAlgn="b"/>
                      <a:r>
                        <a:rPr lang="en-US" sz="1100" u="none" strike="noStrike">
                          <a:effectLst/>
                        </a:rPr>
                        <a:t>4001-4500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3.68%</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458057579"/>
                  </a:ext>
                </a:extLst>
              </a:tr>
              <a:tr h="182880">
                <a:tc>
                  <a:txBody>
                    <a:bodyPr/>
                    <a:lstStyle/>
                    <a:p>
                      <a:pPr algn="ctr" fontAlgn="b"/>
                      <a:r>
                        <a:rPr lang="en-US" sz="1100" u="none" strike="noStrike">
                          <a:effectLst/>
                        </a:rPr>
                        <a:t>4501-5000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0.81%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696675134"/>
                  </a:ext>
                </a:extLst>
              </a:tr>
              <a:tr h="182880">
                <a:tc>
                  <a:txBody>
                    <a:bodyPr/>
                    <a:lstStyle/>
                    <a:p>
                      <a:pPr algn="ctr" fontAlgn="b"/>
                      <a:r>
                        <a:rPr lang="en-US" sz="1100" u="none" strike="noStrike">
                          <a:effectLst/>
                        </a:rPr>
                        <a:t>5501-6000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1.02%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317133449"/>
                  </a:ext>
                </a:extLst>
              </a:tr>
              <a:tr h="182880">
                <a:tc>
                  <a:txBody>
                    <a:bodyPr/>
                    <a:lstStyle/>
                    <a:p>
                      <a:pPr algn="ctr" fontAlgn="b"/>
                      <a:r>
                        <a:rPr lang="en-US" sz="1100" u="none" strike="noStrike">
                          <a:effectLst/>
                        </a:rPr>
                        <a:t>7001-7500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1.28%</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4083728"/>
                  </a:ext>
                </a:extLst>
              </a:tr>
              <a:tr h="182880">
                <a:tc>
                  <a:txBody>
                    <a:bodyPr/>
                    <a:lstStyle/>
                    <a:p>
                      <a:pPr algn="ctr" fontAlgn="b"/>
                      <a:r>
                        <a:rPr lang="en-US" sz="1100" u="none" strike="noStrike">
                          <a:effectLst/>
                        </a:rPr>
                        <a:t>Grand Total</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2740</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100.00%</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703257022"/>
                  </a:ext>
                </a:extLst>
              </a:tr>
            </a:tbl>
          </a:graphicData>
        </a:graphic>
      </p:graphicFrame>
      <p:graphicFrame>
        <p:nvGraphicFramePr>
          <p:cNvPr id="10" name="Chart 9">
            <a:extLst>
              <a:ext uri="{FF2B5EF4-FFF2-40B4-BE49-F238E27FC236}">
                <a16:creationId xmlns:a16="http://schemas.microsoft.com/office/drawing/2014/main" id="{768AB0A8-97E0-45E7-9E06-2326A530D801}"/>
              </a:ext>
            </a:extLst>
          </p:cNvPr>
          <p:cNvGraphicFramePr>
            <a:graphicFrameLocks/>
          </p:cNvGraphicFramePr>
          <p:nvPr>
            <p:extLst>
              <p:ext uri="{D42A27DB-BD31-4B8C-83A1-F6EECF244321}">
                <p14:modId xmlns:p14="http://schemas.microsoft.com/office/powerpoint/2010/main" val="1078464721"/>
              </p:ext>
            </p:extLst>
          </p:nvPr>
        </p:nvGraphicFramePr>
        <p:xfrm>
          <a:off x="1176731" y="1129004"/>
          <a:ext cx="5751970" cy="2720340"/>
        </p:xfrm>
        <a:graphic>
          <a:graphicData uri="http://schemas.openxmlformats.org/drawingml/2006/chart">
            <c:chart xmlns:c="http://schemas.openxmlformats.org/drawingml/2006/chart" xmlns:r="http://schemas.openxmlformats.org/officeDocument/2006/relationships" r:id="rId4"/>
          </a:graphicData>
        </a:graphic>
      </p:graphicFrame>
      <p:sp>
        <p:nvSpPr>
          <p:cNvPr id="11" name="ZoneTexte 5">
            <a:extLst>
              <a:ext uri="{FF2B5EF4-FFF2-40B4-BE49-F238E27FC236}">
                <a16:creationId xmlns:a16="http://schemas.microsoft.com/office/drawing/2014/main" id="{CA5BF84C-1ED3-44EC-BFC6-239FBAB373B8}"/>
              </a:ext>
            </a:extLst>
          </p:cNvPr>
          <p:cNvSpPr txBox="1"/>
          <p:nvPr/>
        </p:nvSpPr>
        <p:spPr>
          <a:xfrm rot="19324698">
            <a:off x="390480" y="2202284"/>
            <a:ext cx="2174983" cy="1492426"/>
          </a:xfrm>
          <a:prstGeom prst="rect">
            <a:avLst/>
          </a:prstGeom>
          <a:solidFill>
            <a:schemeClr val="accent3">
              <a:lumMod val="60000"/>
              <a:lumOff val="4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rgbClr val="575757"/>
                </a:solidFill>
                <a:latin typeface="Arial" panose="020B0604020202020204" pitchFamily="34" charset="0"/>
                <a:cs typeface="Arial" panose="020B0604020202020204" pitchFamily="34" charset="0"/>
              </a:rPr>
              <a:t>To be updated (Additional info when lot of stored procedures in app)</a:t>
            </a:r>
            <a:endParaRPr lang="fr-FR">
              <a:solidFill>
                <a:srgbClr val="5757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793F53A2-463B-4D76-96BC-2CB7746380A4}"/>
              </a:ext>
            </a:extLst>
          </p:cNvPr>
          <p:cNvSpPr txBox="1"/>
          <p:nvPr/>
        </p:nvSpPr>
        <p:spPr>
          <a:xfrm>
            <a:off x="6750589" y="572899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2" name="ee4pHeader2">
            <a:extLst>
              <a:ext uri="{FF2B5EF4-FFF2-40B4-BE49-F238E27FC236}">
                <a16:creationId xmlns:a16="http://schemas.microsoft.com/office/drawing/2014/main" id="{072DED46-0DB1-4621-89F7-70DB9B1B64FD}"/>
              </a:ext>
            </a:extLst>
          </p:cNvPr>
          <p:cNvSpPr txBox="1"/>
          <p:nvPr/>
        </p:nvSpPr>
        <p:spPr>
          <a:xfrm>
            <a:off x="7227911" y="1288723"/>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13" name="Rectangle 12">
            <a:extLst>
              <a:ext uri="{FF2B5EF4-FFF2-40B4-BE49-F238E27FC236}">
                <a16:creationId xmlns:a16="http://schemas.microsoft.com/office/drawing/2014/main" id="{8AB49A21-7E0B-403D-8443-6310A4D729BD}"/>
              </a:ext>
            </a:extLst>
          </p:cNvPr>
          <p:cNvSpPr/>
          <p:nvPr/>
        </p:nvSpPr>
        <p:spPr>
          <a:xfrm>
            <a:off x="0" y="282752"/>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4" name="Picture 13" descr="A picture containing icon&#10;&#10;Description automatically generated">
            <a:extLst>
              <a:ext uri="{FF2B5EF4-FFF2-40B4-BE49-F238E27FC236}">
                <a16:creationId xmlns:a16="http://schemas.microsoft.com/office/drawing/2014/main" id="{BF2C02B5-E466-41A2-9844-61FF9B7B9792}"/>
              </a:ext>
            </a:extLst>
          </p:cNvPr>
          <p:cNvPicPr>
            <a:picLocks noChangeAspect="1"/>
          </p:cNvPicPr>
          <p:nvPr/>
        </p:nvPicPr>
        <p:blipFill>
          <a:blip r:embed="rId5">
            <a:alphaModFix amt="20000"/>
          </a:blip>
          <a:stretch>
            <a:fillRect/>
          </a:stretch>
        </p:blipFill>
        <p:spPr>
          <a:xfrm rot="20360764">
            <a:off x="873356" y="3146146"/>
            <a:ext cx="4612084" cy="2702558"/>
          </a:xfrm>
          <a:prstGeom prst="rect">
            <a:avLst/>
          </a:prstGeom>
        </p:spPr>
      </p:pic>
      <p:sp>
        <p:nvSpPr>
          <p:cNvPr id="16" name="TextBox 15">
            <a:extLst>
              <a:ext uri="{FF2B5EF4-FFF2-40B4-BE49-F238E27FC236}">
                <a16:creationId xmlns:a16="http://schemas.microsoft.com/office/drawing/2014/main" id="{6524428F-2DD1-4D75-B57D-AEEED0B02315}"/>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16187586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9A4D8DBA-0DAC-4A1D-ADDD-6A9299703758}"/>
              </a:ext>
            </a:extLst>
          </p:cNvPr>
          <p:cNvSpPr txBox="1">
            <a:spLocks/>
          </p:cNvSpPr>
          <p:nvPr/>
        </p:nvSpPr>
        <p:spPr>
          <a:xfrm>
            <a:off x="544943" y="330252"/>
            <a:ext cx="11027625"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2400" b="0" dirty="0">
                <a:solidFill>
                  <a:srgbClr val="FDA110"/>
                </a:solidFill>
                <a:latin typeface="Arial" panose="020B0604020202020204" pitchFamily="34" charset="0"/>
                <a:cs typeface="Arial" panose="020B0604020202020204" pitchFamily="34" charset="0"/>
              </a:rPr>
              <a:t>{app1_name}</a:t>
            </a:r>
            <a:r>
              <a:rPr kumimoji="0" lang="en-US" sz="2400" b="0" i="0" u="none" strike="noStrike" kern="1200" cap="none" spc="0" normalizeH="0" baseline="0" noProof="0" dirty="0">
                <a:ln>
                  <a:noFill/>
                </a:ln>
                <a:solidFill>
                  <a:srgbClr val="FDA110"/>
                </a:solidFill>
                <a:effectLst/>
                <a:uLnTx/>
                <a:uFillTx/>
                <a:latin typeface="Arial" panose="020B0604020202020204" pitchFamily="34" charset="0"/>
                <a:cs typeface="Arial" panose="020B0604020202020204" pitchFamily="34" charset="0"/>
                <a:sym typeface="Trebuchet MS" panose="020B0603020202020204" pitchFamily="34" charset="0"/>
              </a:rPr>
              <a:t> </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architecture and modernization readiness</a:t>
            </a:r>
          </a:p>
        </p:txBody>
      </p:sp>
      <p:sp>
        <p:nvSpPr>
          <p:cNvPr id="24" name="ee4pHeader2">
            <a:extLst>
              <a:ext uri="{FF2B5EF4-FFF2-40B4-BE49-F238E27FC236}">
                <a16:creationId xmlns:a16="http://schemas.microsoft.com/office/drawing/2014/main" id="{FCD0706C-33B6-43BE-A514-E1250957824E}"/>
              </a:ext>
            </a:extLst>
          </p:cNvPr>
          <p:cNvSpPr txBox="1"/>
          <p:nvPr/>
        </p:nvSpPr>
        <p:spPr>
          <a:xfrm>
            <a:off x="7197090" y="990777"/>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25" name="ee4pContent2">
            <a:extLst>
              <a:ext uri="{FF2B5EF4-FFF2-40B4-BE49-F238E27FC236}">
                <a16:creationId xmlns:a16="http://schemas.microsoft.com/office/drawing/2014/main" id="{BD3B6A17-F114-4C5A-815E-BACBD8BC2682}"/>
              </a:ext>
            </a:extLst>
          </p:cNvPr>
          <p:cNvSpPr txBox="1"/>
          <p:nvPr/>
        </p:nvSpPr>
        <p:spPr>
          <a:xfrm>
            <a:off x="7150811" y="1349344"/>
            <a:ext cx="4869952" cy="4829600"/>
          </a:xfrm>
          <a:prstGeom prst="rect">
            <a:avLst/>
          </a:prstGeom>
          <a:ln cap="rnd">
            <a:noFill/>
          </a:ln>
        </p:spPr>
        <p:txBody>
          <a:bodyPr vert="horz" lIns="0" tIns="0" rIns="0" bIns="0" rtlCol="0" anchor="t">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CONNECT_API is an interface application between EHRs and CERTIFY.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Application contains CSHTML/HTML pages (views, help pages, email templates).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Core is developed in C#/.NET and uses third-party libraries such as Log4Net (logging features) and Newtonsoft (JSON formatting features).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Application has a data access layer (DAO files) and uses the Entity framework and ADO.NET.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The persistence layer is composed of a relational SQL Server database which contains 64 tables, 34 stored procedures, 1 function and 1 trigger.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 typeface="Trebuchet MS" panose="020B0603020202020204" pitchFamily="34" charset="0"/>
              <a:buNone/>
              <a:tabLst/>
              <a:defRPr/>
            </a:pPr>
            <a:r>
              <a:rPr kumimoji="0" lang="en-US" sz="1500" b="1"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Key takeaways: no architecture issues. Using an abstraction layer to access the database is a good practice as it is database-agnostic and therefore makes the application more portable and more adaptable to changes.</a:t>
            </a:r>
          </a:p>
        </p:txBody>
      </p:sp>
      <p:pic>
        <p:nvPicPr>
          <p:cNvPr id="3" name="Image 2">
            <a:extLst>
              <a:ext uri="{FF2B5EF4-FFF2-40B4-BE49-F238E27FC236}">
                <a16:creationId xmlns:a16="http://schemas.microsoft.com/office/drawing/2014/main" id="{1179D911-7FAB-4635-BC30-8EA0A5C97433}"/>
              </a:ext>
            </a:extLst>
          </p:cNvPr>
          <p:cNvPicPr>
            <a:picLocks noChangeAspect="1"/>
          </p:cNvPicPr>
          <p:nvPr/>
        </p:nvPicPr>
        <p:blipFill>
          <a:blip r:embed="rId4"/>
          <a:stretch>
            <a:fillRect/>
          </a:stretch>
        </p:blipFill>
        <p:spPr>
          <a:xfrm>
            <a:off x="205787" y="985361"/>
            <a:ext cx="6530209" cy="5610650"/>
          </a:xfrm>
          <a:prstGeom prst="rect">
            <a:avLst/>
          </a:prstGeom>
        </p:spPr>
      </p:pic>
      <p:pic>
        <p:nvPicPr>
          <p:cNvPr id="5" name="Image 4">
            <a:extLst>
              <a:ext uri="{FF2B5EF4-FFF2-40B4-BE49-F238E27FC236}">
                <a16:creationId xmlns:a16="http://schemas.microsoft.com/office/drawing/2014/main" id="{834352C8-6A5C-45A2-8F81-6D4E7FD360AE}"/>
              </a:ext>
            </a:extLst>
          </p:cNvPr>
          <p:cNvPicPr>
            <a:picLocks noChangeAspect="1"/>
          </p:cNvPicPr>
          <p:nvPr/>
        </p:nvPicPr>
        <p:blipFill>
          <a:blip r:embed="rId5"/>
          <a:stretch>
            <a:fillRect/>
          </a:stretch>
        </p:blipFill>
        <p:spPr>
          <a:xfrm>
            <a:off x="4385301" y="1078964"/>
            <a:ext cx="844247" cy="665538"/>
          </a:xfrm>
          <a:prstGeom prst="rect">
            <a:avLst/>
          </a:prstGeom>
        </p:spPr>
      </p:pic>
      <p:sp>
        <p:nvSpPr>
          <p:cNvPr id="9" name="Rectangle : coins arrondis 8">
            <a:extLst>
              <a:ext uri="{FF2B5EF4-FFF2-40B4-BE49-F238E27FC236}">
                <a16:creationId xmlns:a16="http://schemas.microsoft.com/office/drawing/2014/main" id="{34226BB7-BFF6-40F0-958D-8E9E8AFA1A4E}"/>
              </a:ext>
            </a:extLst>
          </p:cNvPr>
          <p:cNvSpPr/>
          <p:nvPr/>
        </p:nvSpPr>
        <p:spPr>
          <a:xfrm>
            <a:off x="205786" y="5655748"/>
            <a:ext cx="6530209" cy="1000759"/>
          </a:xfrm>
          <a:prstGeom prst="roundRect">
            <a:avLst/>
          </a:prstGeom>
          <a:noFill/>
          <a:ln w="1587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0" name="Rectangle : coins arrondis 9">
            <a:extLst>
              <a:ext uri="{FF2B5EF4-FFF2-40B4-BE49-F238E27FC236}">
                <a16:creationId xmlns:a16="http://schemas.microsoft.com/office/drawing/2014/main" id="{ECBD337C-0E09-4AAA-A628-B16159602677}"/>
              </a:ext>
            </a:extLst>
          </p:cNvPr>
          <p:cNvSpPr/>
          <p:nvPr/>
        </p:nvSpPr>
        <p:spPr>
          <a:xfrm>
            <a:off x="205786" y="2383606"/>
            <a:ext cx="6530210" cy="3204608"/>
          </a:xfrm>
          <a:prstGeom prst="roundRect">
            <a:avLst/>
          </a:prstGeom>
          <a:noFill/>
          <a:ln w="1587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1" name="Rectangle : coins arrondis 10">
            <a:extLst>
              <a:ext uri="{FF2B5EF4-FFF2-40B4-BE49-F238E27FC236}">
                <a16:creationId xmlns:a16="http://schemas.microsoft.com/office/drawing/2014/main" id="{C0BC5432-CB15-46EB-9795-48BD62E82FB1}"/>
              </a:ext>
            </a:extLst>
          </p:cNvPr>
          <p:cNvSpPr/>
          <p:nvPr/>
        </p:nvSpPr>
        <p:spPr>
          <a:xfrm>
            <a:off x="205785" y="918859"/>
            <a:ext cx="6530210" cy="1154078"/>
          </a:xfrm>
          <a:prstGeom prst="roundRect">
            <a:avLst/>
          </a:prstGeom>
          <a:noFill/>
          <a:ln w="1587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647F4299-E507-4CE1-A88B-A4BEA4E02B3A}"/>
              </a:ext>
            </a:extLst>
          </p:cNvPr>
          <p:cNvSpPr/>
          <p:nvPr/>
        </p:nvSpPr>
        <p:spPr>
          <a:xfrm>
            <a:off x="201025" y="1015841"/>
            <a:ext cx="1391342"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Front / UI Technologies</a:t>
            </a:r>
          </a:p>
        </p:txBody>
      </p:sp>
      <p:sp>
        <p:nvSpPr>
          <p:cNvPr id="13" name="Rectangle 12">
            <a:extLst>
              <a:ext uri="{FF2B5EF4-FFF2-40B4-BE49-F238E27FC236}">
                <a16:creationId xmlns:a16="http://schemas.microsoft.com/office/drawing/2014/main" id="{6EC9D354-2921-42A1-A9CA-6BDA53F9F94E}"/>
              </a:ext>
            </a:extLst>
          </p:cNvPr>
          <p:cNvSpPr/>
          <p:nvPr/>
        </p:nvSpPr>
        <p:spPr>
          <a:xfrm>
            <a:off x="47826" y="2464111"/>
            <a:ext cx="1391342"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Core</a:t>
            </a:r>
          </a:p>
        </p:txBody>
      </p:sp>
      <p:sp>
        <p:nvSpPr>
          <p:cNvPr id="14" name="Rectangle 13">
            <a:extLst>
              <a:ext uri="{FF2B5EF4-FFF2-40B4-BE49-F238E27FC236}">
                <a16:creationId xmlns:a16="http://schemas.microsoft.com/office/drawing/2014/main" id="{680DACD2-EBC8-4BCE-87BA-B21947C02F2B}"/>
              </a:ext>
            </a:extLst>
          </p:cNvPr>
          <p:cNvSpPr/>
          <p:nvPr/>
        </p:nvSpPr>
        <p:spPr>
          <a:xfrm>
            <a:off x="68374" y="5538765"/>
            <a:ext cx="1391342"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Persistence</a:t>
            </a:r>
          </a:p>
        </p:txBody>
      </p:sp>
      <p:sp>
        <p:nvSpPr>
          <p:cNvPr id="15" name="Rectangle : coins arrondis 14">
            <a:extLst>
              <a:ext uri="{FF2B5EF4-FFF2-40B4-BE49-F238E27FC236}">
                <a16:creationId xmlns:a16="http://schemas.microsoft.com/office/drawing/2014/main" id="{F77F953A-2182-49EF-8B35-91E127F29BBE}"/>
              </a:ext>
            </a:extLst>
          </p:cNvPr>
          <p:cNvSpPr/>
          <p:nvPr/>
        </p:nvSpPr>
        <p:spPr>
          <a:xfrm>
            <a:off x="3079493" y="4422276"/>
            <a:ext cx="978797" cy="1125766"/>
          </a:xfrm>
          <a:prstGeom prst="roundRect">
            <a:avLst/>
          </a:prstGeom>
          <a:noFill/>
          <a:ln w="952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5097C63D-ACD5-44A7-8150-B762245E4F2C}"/>
              </a:ext>
            </a:extLst>
          </p:cNvPr>
          <p:cNvSpPr/>
          <p:nvPr/>
        </p:nvSpPr>
        <p:spPr>
          <a:xfrm>
            <a:off x="3069219" y="4422276"/>
            <a:ext cx="978797"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Data    Access Layer</a:t>
            </a:r>
          </a:p>
        </p:txBody>
      </p:sp>
      <p:sp>
        <p:nvSpPr>
          <p:cNvPr id="17" name="Rectangle 16">
            <a:extLst>
              <a:ext uri="{FF2B5EF4-FFF2-40B4-BE49-F238E27FC236}">
                <a16:creationId xmlns:a16="http://schemas.microsoft.com/office/drawing/2014/main" id="{CB015C7B-742D-424E-A398-1781DF2829E8}"/>
              </a:ext>
            </a:extLst>
          </p:cNvPr>
          <p:cNvSpPr/>
          <p:nvPr/>
        </p:nvSpPr>
        <p:spPr>
          <a:xfrm rot="19315921">
            <a:off x="-213157" y="2730828"/>
            <a:ext cx="7300230" cy="923330"/>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18" name="TextBox 17">
            <a:extLst>
              <a:ext uri="{FF2B5EF4-FFF2-40B4-BE49-F238E27FC236}">
                <a16:creationId xmlns:a16="http://schemas.microsoft.com/office/drawing/2014/main" id="{A7F674F9-0852-480D-87C4-FF616ACB32B3}"/>
              </a:ext>
            </a:extLst>
          </p:cNvPr>
          <p:cNvSpPr txBox="1"/>
          <p:nvPr/>
        </p:nvSpPr>
        <p:spPr>
          <a:xfrm>
            <a:off x="7016061" y="6339232"/>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E16ACC51-0123-47CC-9917-8589E66A0A87}"/>
              </a:ext>
            </a:extLst>
          </p:cNvPr>
          <p:cNvSpPr/>
          <p:nvPr/>
        </p:nvSpPr>
        <p:spPr>
          <a:xfrm>
            <a:off x="0" y="330253"/>
            <a:ext cx="12192000" cy="65277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21" name="Picture 20" descr="A picture containing icon&#10;&#10;Description automatically generated">
            <a:extLst>
              <a:ext uri="{FF2B5EF4-FFF2-40B4-BE49-F238E27FC236}">
                <a16:creationId xmlns:a16="http://schemas.microsoft.com/office/drawing/2014/main" id="{18FD442E-A10F-4091-94F2-038C65502736}"/>
              </a:ext>
            </a:extLst>
          </p:cNvPr>
          <p:cNvPicPr>
            <a:picLocks noChangeAspect="1"/>
          </p:cNvPicPr>
          <p:nvPr/>
        </p:nvPicPr>
        <p:blipFill>
          <a:blip r:embed="rId6">
            <a:alphaModFix amt="20000"/>
          </a:blip>
          <a:stretch>
            <a:fillRect/>
          </a:stretch>
        </p:blipFill>
        <p:spPr>
          <a:xfrm rot="20360764">
            <a:off x="873356" y="3146146"/>
            <a:ext cx="4612084" cy="2702558"/>
          </a:xfrm>
          <a:prstGeom prst="rect">
            <a:avLst/>
          </a:prstGeom>
        </p:spPr>
      </p:pic>
      <p:sp>
        <p:nvSpPr>
          <p:cNvPr id="22" name="TextBox 21">
            <a:extLst>
              <a:ext uri="{FF2B5EF4-FFF2-40B4-BE49-F238E27FC236}">
                <a16:creationId xmlns:a16="http://schemas.microsoft.com/office/drawing/2014/main" id="{A6609353-A8DE-4634-9146-A50968903C32}"/>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999111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9985C2B8-0B20-4B71-8187-65B65611CF32}"/>
              </a:ext>
            </a:extLst>
          </p:cNvPr>
          <p:cNvCxnSpPr>
            <a:cxnSpLocks/>
          </p:cNvCxnSpPr>
          <p:nvPr/>
        </p:nvCxnSpPr>
        <p:spPr>
          <a:xfrm flipV="1">
            <a:off x="667340" y="2122256"/>
            <a:ext cx="0" cy="3469567"/>
          </a:xfrm>
          <a:prstGeom prst="line">
            <a:avLst/>
          </a:prstGeom>
          <a:ln w="22225" cap="rnd">
            <a:solidFill>
              <a:schemeClr val="tx1">
                <a:lumMod val="60000"/>
                <a:lumOff val="40000"/>
              </a:schemeClr>
            </a:solidFill>
            <a:prstDash val="solid"/>
            <a:round/>
            <a:tailEnd type="triangle" w="lg" len="lg"/>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A2B59EC2-EC28-49F8-92E4-7F7FB3ED5EEF}"/>
              </a:ext>
            </a:extLst>
          </p:cNvPr>
          <p:cNvCxnSpPr>
            <a:cxnSpLocks/>
          </p:cNvCxnSpPr>
          <p:nvPr/>
        </p:nvCxnSpPr>
        <p:spPr>
          <a:xfrm>
            <a:off x="667341" y="5591823"/>
            <a:ext cx="3883021" cy="0"/>
          </a:xfrm>
          <a:prstGeom prst="line">
            <a:avLst/>
          </a:prstGeom>
          <a:ln w="22225" cap="rnd">
            <a:solidFill>
              <a:schemeClr val="tx1">
                <a:lumMod val="60000"/>
                <a:lumOff val="40000"/>
              </a:schemeClr>
            </a:solidFill>
            <a:prstDash val="solid"/>
            <a:round/>
            <a:tailEnd type="triangle" w="lg" len="lg"/>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DCE66436-DB4D-4791-9E96-B81047A4130D}"/>
              </a:ext>
            </a:extLst>
          </p:cNvPr>
          <p:cNvSpPr/>
          <p:nvPr/>
        </p:nvSpPr>
        <p:spPr>
          <a:xfrm>
            <a:off x="2188363" y="5301871"/>
            <a:ext cx="2462683" cy="289952"/>
          </a:xfrm>
          <a:prstGeom prst="rect">
            <a:avLst/>
          </a:prstGeom>
        </p:spPr>
        <p:txBody>
          <a:bodyPr wrap="square">
            <a:spAutoFit/>
          </a:bodyPr>
          <a:lstStyle/>
          <a:p>
            <a:pPr algn="ctr">
              <a:lnSpc>
                <a:spcPct val="107000"/>
              </a:lnSpc>
              <a:spcAft>
                <a:spcPts val="800"/>
              </a:spcAft>
              <a:buClr>
                <a:schemeClr val="tx2">
                  <a:lumMod val="65000"/>
                  <a:lumOff val="35000"/>
                </a:schemeClr>
              </a:buClr>
              <a:buSzPct val="85000"/>
            </a:pPr>
            <a:r>
              <a:rPr lang="en-US" sz="1200" kern="0">
                <a:solidFill>
                  <a:srgbClr val="575757"/>
                </a:solidFill>
                <a:latin typeface="+mj-lt"/>
                <a:ea typeface="Calibri" panose="020F0502020204030204" pitchFamily="34" charset="0"/>
                <a:cs typeface="Times New Roman" panose="02020603050405020304" pitchFamily="18" charset="0"/>
              </a:rPr>
              <a:t>Complexity of implementation</a:t>
            </a:r>
          </a:p>
        </p:txBody>
      </p:sp>
      <p:sp>
        <p:nvSpPr>
          <p:cNvPr id="6" name="Rectangle 5">
            <a:extLst>
              <a:ext uri="{FF2B5EF4-FFF2-40B4-BE49-F238E27FC236}">
                <a16:creationId xmlns:a16="http://schemas.microsoft.com/office/drawing/2014/main" id="{FC9BC629-4DF6-4F39-A1B9-094D9920C1B0}"/>
              </a:ext>
            </a:extLst>
          </p:cNvPr>
          <p:cNvSpPr/>
          <p:nvPr/>
        </p:nvSpPr>
        <p:spPr>
          <a:xfrm rot="16200000">
            <a:off x="45720" y="2671568"/>
            <a:ext cx="1490946" cy="289951"/>
          </a:xfrm>
          <a:prstGeom prst="rect">
            <a:avLst/>
          </a:prstGeom>
        </p:spPr>
        <p:txBody>
          <a:bodyPr wrap="square">
            <a:spAutoFit/>
          </a:bodyPr>
          <a:lstStyle/>
          <a:p>
            <a:pPr algn="ctr">
              <a:lnSpc>
                <a:spcPct val="107000"/>
              </a:lnSpc>
              <a:spcAft>
                <a:spcPts val="800"/>
              </a:spcAft>
              <a:buClr>
                <a:schemeClr val="tx2">
                  <a:lumMod val="65000"/>
                  <a:lumOff val="35000"/>
                </a:schemeClr>
              </a:buClr>
              <a:buSzPct val="85000"/>
            </a:pPr>
            <a:r>
              <a:rPr lang="en-US" sz="1200" kern="0">
                <a:solidFill>
                  <a:srgbClr val="575757"/>
                </a:solidFill>
                <a:latin typeface="+mj-lt"/>
                <a:ea typeface="Calibri" panose="020F0502020204030204" pitchFamily="34" charset="0"/>
                <a:cs typeface="Times New Roman" panose="02020603050405020304" pitchFamily="18" charset="0"/>
              </a:rPr>
              <a:t>Impact of quality</a:t>
            </a:r>
          </a:p>
        </p:txBody>
      </p:sp>
      <p:sp>
        <p:nvSpPr>
          <p:cNvPr id="7" name="TextBox 6">
            <a:extLst>
              <a:ext uri="{FF2B5EF4-FFF2-40B4-BE49-F238E27FC236}">
                <a16:creationId xmlns:a16="http://schemas.microsoft.com/office/drawing/2014/main" id="{F69805E5-997C-4AD2-B712-B70E153F52CD}"/>
              </a:ext>
            </a:extLst>
          </p:cNvPr>
          <p:cNvSpPr txBox="1"/>
          <p:nvPr/>
        </p:nvSpPr>
        <p:spPr>
          <a:xfrm>
            <a:off x="7093599" y="622996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Consolas" panose="020B0609020204030204" pitchFamily="49" charset="0"/>
              </a:rPr>
              <a:t>{</a:t>
            </a:r>
            <a:r>
              <a:rPr lang="en-US" b="0" err="1">
                <a:solidFill>
                  <a:srgbClr val="569CD6"/>
                </a:solidFill>
                <a:effectLst/>
                <a:latin typeface="Consolas" panose="020B0609020204030204" pitchFamily="49" charset="0"/>
              </a:rPr>
              <a:t>app_per_page</a:t>
            </a:r>
            <a:r>
              <a:rPr lang="en-US" b="0">
                <a:solidFill>
                  <a:srgbClr val="569CD6"/>
                </a:solidFill>
                <a:effectLst/>
                <a:latin typeface="Consolas" panose="020B0609020204030204" pitchFamily="49" charset="0"/>
              </a:rPr>
              <a:t>}</a:t>
            </a:r>
            <a:endParaRPr lang="en-US" b="0">
              <a:solidFill>
                <a:srgbClr val="D4D4D4"/>
              </a:solidFill>
              <a:effectLst/>
              <a:latin typeface="Consolas" panose="020B0609020204030204" pitchFamily="49" charset="0"/>
            </a:endParaRPr>
          </a:p>
        </p:txBody>
      </p:sp>
      <p:sp>
        <p:nvSpPr>
          <p:cNvPr id="46" name="Rectangle 45">
            <a:extLst>
              <a:ext uri="{FF2B5EF4-FFF2-40B4-BE49-F238E27FC236}">
                <a16:creationId xmlns:a16="http://schemas.microsoft.com/office/drawing/2014/main" id="{536C9A56-F09B-4F92-A716-A1837E579686}"/>
              </a:ext>
            </a:extLst>
          </p:cNvPr>
          <p:cNvSpPr/>
          <p:nvPr/>
        </p:nvSpPr>
        <p:spPr>
          <a:xfrm>
            <a:off x="5452285" y="3044927"/>
            <a:ext cx="1568139" cy="2025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Day-rate of ${</a:t>
            </a:r>
            <a:r>
              <a:rPr kumimoji="0" lang="en-US" sz="1000" b="0" i="0" u="none" strike="noStrike" kern="1200" cap="none" spc="0" normalizeH="0" baseline="0" noProof="0" dirty="0" err="1">
                <a:ln>
                  <a:noFill/>
                </a:ln>
                <a:solidFill>
                  <a:prstClr val="white">
                    <a:lumMod val="75000"/>
                  </a:prstClr>
                </a:solidFill>
                <a:effectLst/>
                <a:uLnTx/>
                <a:uFillTx/>
                <a:latin typeface="Trebuchet MS"/>
                <a:ea typeface="+mn-ea"/>
                <a:cs typeface="+mn-cs"/>
              </a:rPr>
              <a:t>daily_rate</a:t>
            </a: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a:t>
            </a:r>
          </a:p>
        </p:txBody>
      </p:sp>
      <p:sp>
        <p:nvSpPr>
          <p:cNvPr id="48" name="TextBox 32">
            <a:extLst>
              <a:ext uri="{FF2B5EF4-FFF2-40B4-BE49-F238E27FC236}">
                <a16:creationId xmlns:a16="http://schemas.microsoft.com/office/drawing/2014/main" id="{EB49CD31-9910-407A-AB7F-EAD6C51E1931}"/>
              </a:ext>
            </a:extLst>
          </p:cNvPr>
          <p:cNvSpPr txBox="1"/>
          <p:nvPr/>
        </p:nvSpPr>
        <p:spPr>
          <a:xfrm>
            <a:off x="4768039" y="2246777"/>
            <a:ext cx="2775678" cy="769441"/>
          </a:xfrm>
          <a:prstGeom prst="rect">
            <a:avLst/>
          </a:prstGeom>
        </p:spPr>
        <p:txBody>
          <a:bodyPr vert="horz" wrap="square" lIns="45720" tIns="45720" rIns="45720" bIns="45720" rtlCol="0">
            <a:spAutoFit/>
          </a:bodyPr>
          <a:lstStyle/>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${app1_aip_nt_cost}K</a:t>
            </a:r>
            <a:r>
              <a:rPr lang="en-US" sz="1100" dirty="0">
                <a:solidFill>
                  <a:schemeClr val="tx1">
                    <a:lumMod val="100000"/>
                  </a:schemeClr>
                </a:solidFill>
                <a:latin typeface="Arial" panose="020B0604020202020204" pitchFamily="34" charset="0"/>
                <a:cs typeface="Arial" panose="020B0604020202020204" pitchFamily="34" charset="0"/>
              </a:rPr>
              <a:t> implementation cost</a:t>
            </a:r>
          </a:p>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Max. {app1_aip_nt_eff}</a:t>
            </a:r>
            <a:r>
              <a:rPr lang="en-US" sz="1100" dirty="0">
                <a:solidFill>
                  <a:schemeClr val="tx1">
                    <a:lumMod val="100000"/>
                  </a:schemeClr>
                </a:solidFill>
                <a:latin typeface="Arial" panose="020B0604020202020204" pitchFamily="34" charset="0"/>
                <a:cs typeface="Arial" panose="020B0604020202020204" pitchFamily="34" charset="0"/>
              </a:rPr>
              <a:t> </a:t>
            </a:r>
            <a:r>
              <a:rPr lang="en-US" sz="1100" b="1" dirty="0">
                <a:solidFill>
                  <a:schemeClr val="tx1">
                    <a:lumMod val="100000"/>
                  </a:schemeClr>
                </a:solidFill>
                <a:latin typeface="Arial" panose="020B0604020202020204" pitchFamily="34" charset="0"/>
                <a:cs typeface="Arial" panose="020B0604020202020204" pitchFamily="34" charset="0"/>
              </a:rPr>
              <a:t>person-days</a:t>
            </a:r>
            <a:r>
              <a:rPr lang="en-US" sz="1100" dirty="0">
                <a:solidFill>
                  <a:schemeClr val="tx1">
                    <a:lumMod val="100000"/>
                  </a:schemeClr>
                </a:solidFill>
                <a:latin typeface="Arial" panose="020B0604020202020204" pitchFamily="34" charset="0"/>
                <a:cs typeface="Arial" panose="020B0604020202020204" pitchFamily="34" charset="0"/>
              </a:rPr>
              <a:t> implementation effort</a:t>
            </a:r>
          </a:p>
        </p:txBody>
      </p:sp>
      <p:sp>
        <p:nvSpPr>
          <p:cNvPr id="50" name="Rectangle 49">
            <a:extLst>
              <a:ext uri="{FF2B5EF4-FFF2-40B4-BE49-F238E27FC236}">
                <a16:creationId xmlns:a16="http://schemas.microsoft.com/office/drawing/2014/main" id="{8F37D28D-9653-4A1B-BA46-9846252418F8}"/>
              </a:ext>
            </a:extLst>
          </p:cNvPr>
          <p:cNvSpPr/>
          <p:nvPr/>
        </p:nvSpPr>
        <p:spPr>
          <a:xfrm>
            <a:off x="5169517" y="5447252"/>
            <a:ext cx="1568139" cy="2025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Day-rate of ${</a:t>
            </a:r>
            <a:r>
              <a:rPr kumimoji="0" lang="en-US" sz="1000" b="0" i="0" u="none" strike="noStrike" kern="1200" cap="none" spc="0" normalizeH="0" baseline="0" noProof="0" dirty="0" err="1">
                <a:ln>
                  <a:noFill/>
                </a:ln>
                <a:solidFill>
                  <a:prstClr val="white">
                    <a:lumMod val="75000"/>
                  </a:prstClr>
                </a:solidFill>
                <a:effectLst/>
                <a:uLnTx/>
                <a:uFillTx/>
                <a:latin typeface="Trebuchet MS"/>
                <a:ea typeface="+mn-ea"/>
                <a:cs typeface="+mn-cs"/>
              </a:rPr>
              <a:t>daily_rate</a:t>
            </a: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a:t>
            </a:r>
          </a:p>
        </p:txBody>
      </p:sp>
      <p:sp>
        <p:nvSpPr>
          <p:cNvPr id="52" name="TextBox 33">
            <a:extLst>
              <a:ext uri="{FF2B5EF4-FFF2-40B4-BE49-F238E27FC236}">
                <a16:creationId xmlns:a16="http://schemas.microsoft.com/office/drawing/2014/main" id="{67422FBB-5A72-4B80-A48A-BDBC92FA2C72}"/>
              </a:ext>
            </a:extLst>
          </p:cNvPr>
          <p:cNvSpPr txBox="1"/>
          <p:nvPr/>
        </p:nvSpPr>
        <p:spPr>
          <a:xfrm>
            <a:off x="4742869" y="4661983"/>
            <a:ext cx="2977234" cy="769441"/>
          </a:xfrm>
          <a:prstGeom prst="rect">
            <a:avLst/>
          </a:prstGeom>
        </p:spPr>
        <p:txBody>
          <a:bodyPr vert="horz" wrap="square" lIns="45720" tIns="45720" rIns="45720" bIns="45720" rtlCol="0">
            <a:spAutoFit/>
          </a:bodyPr>
          <a:lstStyle/>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${app1_aip_mt_cost}K</a:t>
            </a:r>
            <a:r>
              <a:rPr lang="en-US" sz="1100" dirty="0">
                <a:solidFill>
                  <a:schemeClr val="tx1">
                    <a:lumMod val="100000"/>
                  </a:schemeClr>
                </a:solidFill>
                <a:latin typeface="Arial" panose="020B0604020202020204" pitchFamily="34" charset="0"/>
                <a:cs typeface="Arial" panose="020B0604020202020204" pitchFamily="34" charset="0"/>
              </a:rPr>
              <a:t> implementation cost</a:t>
            </a:r>
          </a:p>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Max. {app1_aip_mt_eff} person-days</a:t>
            </a:r>
            <a:r>
              <a:rPr lang="en-US" sz="1100" dirty="0">
                <a:solidFill>
                  <a:schemeClr val="tx1">
                    <a:lumMod val="100000"/>
                  </a:schemeClr>
                </a:solidFill>
                <a:latin typeface="Arial" panose="020B0604020202020204" pitchFamily="34" charset="0"/>
                <a:cs typeface="Arial" panose="020B0604020202020204" pitchFamily="34" charset="0"/>
              </a:rPr>
              <a:t> implementation effort</a:t>
            </a:r>
          </a:p>
        </p:txBody>
      </p:sp>
      <p:sp>
        <p:nvSpPr>
          <p:cNvPr id="53" name="Title 1">
            <a:extLst>
              <a:ext uri="{FF2B5EF4-FFF2-40B4-BE49-F238E27FC236}">
                <a16:creationId xmlns:a16="http://schemas.microsoft.com/office/drawing/2014/main" id="{D815664B-365C-4402-AF0E-F5D64515B60A}"/>
              </a:ext>
            </a:extLst>
          </p:cNvPr>
          <p:cNvSpPr txBox="1">
            <a:spLocks/>
          </p:cNvSpPr>
          <p:nvPr/>
        </p:nvSpPr>
        <p:spPr>
          <a:xfrm>
            <a:off x="580593" y="383013"/>
            <a:ext cx="10982755" cy="757130"/>
          </a:xfrm>
          <a:prstGeom prst="rect">
            <a:avLst/>
          </a:prstGeom>
        </p:spPr>
        <p:txBody>
          <a:bodyPr wrap="square">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a:lstStyle>
          <a:p>
            <a:r>
              <a:rPr lang="en-US" dirty="0">
                <a:solidFill>
                  <a:srgbClr val="293C47"/>
                </a:solidFill>
                <a:latin typeface="+mn-lt"/>
                <a:cs typeface="Gotham Book" pitchFamily="50" charset="0"/>
              </a:rPr>
              <a:t>Immediate remediation of </a:t>
            </a:r>
            <a:r>
              <a:rPr lang="en-US" dirty="0">
                <a:solidFill>
                  <a:srgbClr val="FDA110"/>
                </a:solidFill>
                <a:latin typeface="Arial" panose="020B0604020202020204" pitchFamily="34" charset="0"/>
                <a:cs typeface="Arial" panose="020B0604020202020204" pitchFamily="34" charset="0"/>
              </a:rPr>
              <a:t>{app1_name} </a:t>
            </a:r>
            <a:r>
              <a:rPr lang="en-US" dirty="0">
                <a:solidFill>
                  <a:srgbClr val="293C47"/>
                </a:solidFill>
                <a:latin typeface="+mn-lt"/>
                <a:cs typeface="Gotham Book" pitchFamily="50" charset="0"/>
              </a:rPr>
              <a:t>estimated at maximum {app1_aip_nt_eff} person-days</a:t>
            </a:r>
          </a:p>
        </p:txBody>
      </p:sp>
      <p:sp>
        <p:nvSpPr>
          <p:cNvPr id="54" name="TextBox 3">
            <a:extLst>
              <a:ext uri="{FF2B5EF4-FFF2-40B4-BE49-F238E27FC236}">
                <a16:creationId xmlns:a16="http://schemas.microsoft.com/office/drawing/2014/main" id="{382E3EF3-9DE4-4334-B0A5-D3AEC511FC55}"/>
              </a:ext>
            </a:extLst>
          </p:cNvPr>
          <p:cNvSpPr txBox="1"/>
          <p:nvPr/>
        </p:nvSpPr>
        <p:spPr>
          <a:xfrm>
            <a:off x="4973119" y="2029131"/>
            <a:ext cx="2305667" cy="276999"/>
          </a:xfrm>
          <a:prstGeom prst="rect">
            <a:avLst/>
          </a:prstGeom>
        </p:spPr>
        <p:txBody>
          <a:bodyPr vert="horz" wrap="square" lIns="0" tIns="0" rIns="0" bIns="0" rtlCol="0">
            <a:spAutoFit/>
          </a:bodyPr>
          <a:lstStyle/>
          <a:p>
            <a:pPr marL="1587" marR="0" lvl="0" indent="0" algn="l" defTabSz="914400" rtl="0" eaLnBrk="1" fontAlgn="base" latinLnBrk="0" hangingPunct="1">
              <a:lnSpc>
                <a:spcPct val="100000"/>
              </a:lnSpc>
              <a:spcBef>
                <a:spcPts val="300"/>
              </a:spcBef>
              <a:spcAft>
                <a:spcPts val="400"/>
              </a:spcAft>
              <a:buClr>
                <a:srgbClr val="000000">
                  <a:lumMod val="65000"/>
                  <a:lumOff val="35000"/>
                </a:srgbClr>
              </a:buClr>
              <a:buSzPct val="95000"/>
              <a:buFontTx/>
              <a:buNone/>
              <a:tabLst/>
              <a:defRPr/>
            </a:pPr>
            <a:r>
              <a:rPr lang="en-US" b="1">
                <a:solidFill>
                  <a:srgbClr val="CF7600"/>
                </a:solidFill>
                <a:latin typeface="Trebuchet MS"/>
                <a:cs typeface="Arial" pitchFamily="34" charset="0"/>
              </a:rPr>
              <a:t>Near</a:t>
            </a:r>
            <a:r>
              <a:rPr kumimoji="0" lang="en-US" sz="1800" b="1" i="0" u="none" strike="noStrike" kern="1200" cap="none" spc="0" normalizeH="0" baseline="0" noProof="0">
                <a:ln>
                  <a:noFill/>
                </a:ln>
                <a:solidFill>
                  <a:srgbClr val="CF7600"/>
                </a:solidFill>
                <a:effectLst/>
                <a:uLnTx/>
                <a:uFillTx/>
                <a:latin typeface="Trebuchet MS"/>
                <a:ea typeface="+mn-ea"/>
                <a:cs typeface="Arial" pitchFamily="34" charset="0"/>
              </a:rPr>
              <a:t>-term plan</a:t>
            </a:r>
          </a:p>
        </p:txBody>
      </p:sp>
      <p:cxnSp>
        <p:nvCxnSpPr>
          <p:cNvPr id="55" name="Connector: Elbow 23">
            <a:extLst>
              <a:ext uri="{FF2B5EF4-FFF2-40B4-BE49-F238E27FC236}">
                <a16:creationId xmlns:a16="http://schemas.microsoft.com/office/drawing/2014/main" id="{78BF7FC8-A409-4472-B8C7-8FA772500AEF}"/>
              </a:ext>
            </a:extLst>
          </p:cNvPr>
          <p:cNvCxnSpPr>
            <a:cxnSpLocks/>
            <a:stCxn id="62" idx="0"/>
            <a:endCxn id="54" idx="0"/>
          </p:cNvCxnSpPr>
          <p:nvPr/>
        </p:nvCxnSpPr>
        <p:spPr>
          <a:xfrm rot="5400000" flipH="1" flipV="1">
            <a:off x="3758541" y="35529"/>
            <a:ext cx="373810" cy="4361014"/>
          </a:xfrm>
          <a:prstGeom prst="bentConnector3">
            <a:avLst>
              <a:gd name="adj1" fmla="val 161154"/>
            </a:avLst>
          </a:prstGeom>
          <a:ln w="22225" cap="rnd">
            <a:solidFill>
              <a:schemeClr val="tx1">
                <a:lumMod val="60000"/>
                <a:lumOff val="40000"/>
              </a:schemeClr>
            </a:solidFill>
            <a:prstDash val="solid"/>
            <a:round/>
            <a:tailEnd type="none" w="med" len="med"/>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BF101B9F-3D7B-48CD-A21D-8F86B53D3240}"/>
              </a:ext>
            </a:extLst>
          </p:cNvPr>
          <p:cNvSpPr/>
          <p:nvPr/>
        </p:nvSpPr>
        <p:spPr>
          <a:xfrm>
            <a:off x="1150325" y="2402941"/>
            <a:ext cx="1229228" cy="53700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lang="en-US" sz="1400" kern="0">
                <a:solidFill>
                  <a:srgbClr val="295E7E"/>
                </a:solidFill>
                <a:latin typeface="Trebuchet MS"/>
                <a:ea typeface="Calibri" panose="020F0502020204030204" pitchFamily="34" charset="0"/>
                <a:cs typeface="Times New Roman" panose="02020603050405020304" pitchFamily="18" charset="0"/>
              </a:rPr>
              <a:t>Near</a:t>
            </a:r>
            <a: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t>-term plan</a:t>
            </a:r>
          </a:p>
        </p:txBody>
      </p:sp>
      <p:sp>
        <p:nvSpPr>
          <p:cNvPr id="63" name="TextBox 12">
            <a:extLst>
              <a:ext uri="{FF2B5EF4-FFF2-40B4-BE49-F238E27FC236}">
                <a16:creationId xmlns:a16="http://schemas.microsoft.com/office/drawing/2014/main" id="{E3C34EF6-745B-474C-8B5D-FB2068195DBF}"/>
              </a:ext>
            </a:extLst>
          </p:cNvPr>
          <p:cNvSpPr txBox="1"/>
          <p:nvPr/>
        </p:nvSpPr>
        <p:spPr>
          <a:xfrm>
            <a:off x="4695254" y="4410907"/>
            <a:ext cx="2305667" cy="276999"/>
          </a:xfrm>
          <a:prstGeom prst="rect">
            <a:avLst/>
          </a:prstGeom>
        </p:spPr>
        <p:txBody>
          <a:bodyPr vert="horz" wrap="square" lIns="0" tIns="0" rIns="0" bIns="0" rtlCol="0">
            <a:spAutoFit/>
          </a:bodyPr>
          <a:lstStyle>
            <a:defPPr>
              <a:defRPr lang="en-US"/>
            </a:defPPr>
            <a:lvl1pPr marL="1587" fontAlgn="base">
              <a:spcBef>
                <a:spcPts val="300"/>
              </a:spcBef>
              <a:spcAft>
                <a:spcPts val="400"/>
              </a:spcAft>
              <a:buClr>
                <a:srgbClr val="000000">
                  <a:lumMod val="65000"/>
                  <a:lumOff val="35000"/>
                </a:srgbClr>
              </a:buClr>
              <a:buSzPct val="95000"/>
              <a:defRPr b="1">
                <a:solidFill>
                  <a:srgbClr val="29BA74"/>
                </a:solidFill>
                <a:latin typeface="+mj-lt"/>
                <a:cs typeface="Arial" pitchFamily="34" charset="0"/>
              </a:defRPr>
            </a:lvl1pPr>
          </a:lstStyle>
          <a:p>
            <a:pPr marL="1587" marR="0" lvl="0" indent="0" algn="l" defTabSz="914400" rtl="0" eaLnBrk="1" fontAlgn="base" latinLnBrk="0" hangingPunct="1">
              <a:lnSpc>
                <a:spcPct val="100000"/>
              </a:lnSpc>
              <a:spcBef>
                <a:spcPts val="300"/>
              </a:spcBef>
              <a:spcAft>
                <a:spcPts val="400"/>
              </a:spcAft>
              <a:buClr>
                <a:srgbClr val="000000">
                  <a:lumMod val="65000"/>
                  <a:lumOff val="35000"/>
                </a:srgbClr>
              </a:buClr>
              <a:buSzPct val="95000"/>
              <a:buFontTx/>
              <a:buNone/>
              <a:tabLst/>
              <a:defRPr/>
            </a:pPr>
            <a:r>
              <a:rPr kumimoji="0" lang="en-US" sz="1800" b="1" i="0" u="none" strike="noStrike" kern="1200" cap="none" spc="0" normalizeH="0" baseline="0" noProof="0">
                <a:ln>
                  <a:noFill/>
                </a:ln>
                <a:solidFill>
                  <a:srgbClr val="CF7600"/>
                </a:solidFill>
                <a:effectLst/>
                <a:uLnTx/>
                <a:uFillTx/>
                <a:latin typeface="Trebuchet MS"/>
                <a:ea typeface="+mn-ea"/>
                <a:cs typeface="Arial" pitchFamily="34" charset="0"/>
              </a:rPr>
              <a:t>Mid-term plan</a:t>
            </a:r>
          </a:p>
        </p:txBody>
      </p:sp>
      <p:cxnSp>
        <p:nvCxnSpPr>
          <p:cNvPr id="64" name="Connector: Elbow 24">
            <a:extLst>
              <a:ext uri="{FF2B5EF4-FFF2-40B4-BE49-F238E27FC236}">
                <a16:creationId xmlns:a16="http://schemas.microsoft.com/office/drawing/2014/main" id="{93A8F2DA-4356-4285-A979-9AD6B7C7AB3B}"/>
              </a:ext>
            </a:extLst>
          </p:cNvPr>
          <p:cNvCxnSpPr>
            <a:cxnSpLocks/>
            <a:stCxn id="65" idx="3"/>
            <a:endCxn id="63" idx="0"/>
          </p:cNvCxnSpPr>
          <p:nvPr/>
        </p:nvCxnSpPr>
        <p:spPr>
          <a:xfrm>
            <a:off x="4791605" y="4059434"/>
            <a:ext cx="1056483" cy="351473"/>
          </a:xfrm>
          <a:prstGeom prst="bentConnector2">
            <a:avLst/>
          </a:prstGeom>
          <a:ln w="22225" cap="rnd">
            <a:solidFill>
              <a:schemeClr val="tx1">
                <a:lumMod val="60000"/>
                <a:lumOff val="40000"/>
              </a:schemeClr>
            </a:solidFill>
            <a:prstDash val="solid"/>
            <a:round/>
            <a:tailEnd type="none" w="med" len="med"/>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1EB63710-B09D-42D6-9780-31F2F82C4A62}"/>
              </a:ext>
            </a:extLst>
          </p:cNvPr>
          <p:cNvSpPr/>
          <p:nvPr/>
        </p:nvSpPr>
        <p:spPr>
          <a:xfrm>
            <a:off x="3646493" y="3782755"/>
            <a:ext cx="1145112" cy="553357"/>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t>Mid-term</a:t>
            </a:r>
            <a:b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br>
            <a: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t>plan</a:t>
            </a:r>
          </a:p>
        </p:txBody>
      </p:sp>
      <p:sp>
        <p:nvSpPr>
          <p:cNvPr id="89" name="Oval 57">
            <a:extLst>
              <a:ext uri="{FF2B5EF4-FFF2-40B4-BE49-F238E27FC236}">
                <a16:creationId xmlns:a16="http://schemas.microsoft.com/office/drawing/2014/main" id="{EFBB26ED-0939-46D0-8E85-B35363A37D48}"/>
              </a:ext>
            </a:extLst>
          </p:cNvPr>
          <p:cNvSpPr/>
          <p:nvPr/>
        </p:nvSpPr>
        <p:spPr>
          <a:xfrm rot="18138728">
            <a:off x="804430" y="3086910"/>
            <a:ext cx="1142934" cy="820160"/>
          </a:xfrm>
          <a:prstGeom prst="ellipse">
            <a:avLst/>
          </a:prstGeom>
          <a:noFill/>
          <a:ln w="10795" cap="flat" cmpd="sng" algn="ctr">
            <a:solidFill>
              <a:srgbClr val="295E7E"/>
            </a:solidFill>
            <a:prstDash val="sysDot"/>
            <a:round/>
            <a:headEnd type="none" w="med" len="med"/>
            <a:tailEnd type="none"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0" name="Oval 49">
            <a:extLst>
              <a:ext uri="{FF2B5EF4-FFF2-40B4-BE49-F238E27FC236}">
                <a16:creationId xmlns:a16="http://schemas.microsoft.com/office/drawing/2014/main" id="{245949D3-21B2-4235-BF18-2FBE1CA5911C}"/>
              </a:ext>
            </a:extLst>
          </p:cNvPr>
          <p:cNvSpPr/>
          <p:nvPr/>
        </p:nvSpPr>
        <p:spPr>
          <a:xfrm>
            <a:off x="1250257" y="366264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1" name="Oval 50">
            <a:extLst>
              <a:ext uri="{FF2B5EF4-FFF2-40B4-BE49-F238E27FC236}">
                <a16:creationId xmlns:a16="http://schemas.microsoft.com/office/drawing/2014/main" id="{8BD14282-2638-4C02-B9D6-5206B9A908F7}"/>
              </a:ext>
            </a:extLst>
          </p:cNvPr>
          <p:cNvSpPr/>
          <p:nvPr/>
        </p:nvSpPr>
        <p:spPr>
          <a:xfrm>
            <a:off x="993385" y="3461541"/>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2" name="Oval 51">
            <a:extLst>
              <a:ext uri="{FF2B5EF4-FFF2-40B4-BE49-F238E27FC236}">
                <a16:creationId xmlns:a16="http://schemas.microsoft.com/office/drawing/2014/main" id="{372BDE4B-1472-4450-B9DC-787BF413CD69}"/>
              </a:ext>
            </a:extLst>
          </p:cNvPr>
          <p:cNvSpPr/>
          <p:nvPr/>
        </p:nvSpPr>
        <p:spPr>
          <a:xfrm>
            <a:off x="1371025" y="3033270"/>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3" name="Oval 43">
            <a:extLst>
              <a:ext uri="{FF2B5EF4-FFF2-40B4-BE49-F238E27FC236}">
                <a16:creationId xmlns:a16="http://schemas.microsoft.com/office/drawing/2014/main" id="{6980ABCF-06D9-428B-981E-8F80623EEE90}"/>
              </a:ext>
            </a:extLst>
          </p:cNvPr>
          <p:cNvSpPr/>
          <p:nvPr/>
        </p:nvSpPr>
        <p:spPr>
          <a:xfrm>
            <a:off x="2432084" y="3751440"/>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4" name="Oval 44">
            <a:extLst>
              <a:ext uri="{FF2B5EF4-FFF2-40B4-BE49-F238E27FC236}">
                <a16:creationId xmlns:a16="http://schemas.microsoft.com/office/drawing/2014/main" id="{15E964DD-C9A7-4DD0-9F8F-279E4CC36221}"/>
              </a:ext>
            </a:extLst>
          </p:cNvPr>
          <p:cNvSpPr/>
          <p:nvPr/>
        </p:nvSpPr>
        <p:spPr>
          <a:xfrm>
            <a:off x="2889513" y="3589674"/>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5" name="Oval 45">
            <a:extLst>
              <a:ext uri="{FF2B5EF4-FFF2-40B4-BE49-F238E27FC236}">
                <a16:creationId xmlns:a16="http://schemas.microsoft.com/office/drawing/2014/main" id="{2D771999-2DA0-4FC5-9F35-7958233C64CB}"/>
              </a:ext>
            </a:extLst>
          </p:cNvPr>
          <p:cNvSpPr/>
          <p:nvPr/>
        </p:nvSpPr>
        <p:spPr>
          <a:xfrm>
            <a:off x="2766096" y="3987410"/>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6" name="Oval 46">
            <a:extLst>
              <a:ext uri="{FF2B5EF4-FFF2-40B4-BE49-F238E27FC236}">
                <a16:creationId xmlns:a16="http://schemas.microsoft.com/office/drawing/2014/main" id="{21BCB559-8509-4B39-BECD-E8AE25871EB8}"/>
              </a:ext>
            </a:extLst>
          </p:cNvPr>
          <p:cNvSpPr/>
          <p:nvPr/>
        </p:nvSpPr>
        <p:spPr>
          <a:xfrm>
            <a:off x="2662725" y="3353496"/>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7" name="Oval 47">
            <a:extLst>
              <a:ext uri="{FF2B5EF4-FFF2-40B4-BE49-F238E27FC236}">
                <a16:creationId xmlns:a16="http://schemas.microsoft.com/office/drawing/2014/main" id="{889428A6-3694-4FFE-BFC1-EC8083CBE58E}"/>
              </a:ext>
            </a:extLst>
          </p:cNvPr>
          <p:cNvSpPr/>
          <p:nvPr/>
        </p:nvSpPr>
        <p:spPr>
          <a:xfrm>
            <a:off x="3419705" y="344952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8" name="Oval 41">
            <a:extLst>
              <a:ext uri="{FF2B5EF4-FFF2-40B4-BE49-F238E27FC236}">
                <a16:creationId xmlns:a16="http://schemas.microsoft.com/office/drawing/2014/main" id="{1DE9C8B6-F225-48AE-A550-E0AAF6D3AF06}"/>
              </a:ext>
            </a:extLst>
          </p:cNvPr>
          <p:cNvSpPr/>
          <p:nvPr/>
        </p:nvSpPr>
        <p:spPr>
          <a:xfrm>
            <a:off x="3149680" y="3485975"/>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9" name="Oval 34">
            <a:extLst>
              <a:ext uri="{FF2B5EF4-FFF2-40B4-BE49-F238E27FC236}">
                <a16:creationId xmlns:a16="http://schemas.microsoft.com/office/drawing/2014/main" id="{BAE7FA61-F5E4-49FF-9358-04B2EDC5F57C}"/>
              </a:ext>
            </a:extLst>
          </p:cNvPr>
          <p:cNvSpPr/>
          <p:nvPr/>
        </p:nvSpPr>
        <p:spPr>
          <a:xfrm>
            <a:off x="2117669" y="428433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0" name="Oval 35">
            <a:extLst>
              <a:ext uri="{FF2B5EF4-FFF2-40B4-BE49-F238E27FC236}">
                <a16:creationId xmlns:a16="http://schemas.microsoft.com/office/drawing/2014/main" id="{50A9477D-7E33-4E30-910C-22C9B3D8FA1E}"/>
              </a:ext>
            </a:extLst>
          </p:cNvPr>
          <p:cNvSpPr/>
          <p:nvPr/>
        </p:nvSpPr>
        <p:spPr>
          <a:xfrm>
            <a:off x="2432084" y="428433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1" name="Oval 36">
            <a:extLst>
              <a:ext uri="{FF2B5EF4-FFF2-40B4-BE49-F238E27FC236}">
                <a16:creationId xmlns:a16="http://schemas.microsoft.com/office/drawing/2014/main" id="{189ED03B-7CF8-48F0-8924-C45A69B97A74}"/>
              </a:ext>
            </a:extLst>
          </p:cNvPr>
          <p:cNvSpPr/>
          <p:nvPr/>
        </p:nvSpPr>
        <p:spPr>
          <a:xfrm>
            <a:off x="2156898" y="395395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2" name="Oval 37">
            <a:extLst>
              <a:ext uri="{FF2B5EF4-FFF2-40B4-BE49-F238E27FC236}">
                <a16:creationId xmlns:a16="http://schemas.microsoft.com/office/drawing/2014/main" id="{3B2288AB-7E63-4D45-BE4D-F17D45CFA0E4}"/>
              </a:ext>
            </a:extLst>
          </p:cNvPr>
          <p:cNvSpPr/>
          <p:nvPr/>
        </p:nvSpPr>
        <p:spPr>
          <a:xfrm>
            <a:off x="3509398" y="2847972"/>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3" name="Oval 38">
            <a:extLst>
              <a:ext uri="{FF2B5EF4-FFF2-40B4-BE49-F238E27FC236}">
                <a16:creationId xmlns:a16="http://schemas.microsoft.com/office/drawing/2014/main" id="{C9152899-7E2C-4A43-8D7E-CE1D3E3748FC}"/>
              </a:ext>
            </a:extLst>
          </p:cNvPr>
          <p:cNvSpPr/>
          <p:nvPr/>
        </p:nvSpPr>
        <p:spPr>
          <a:xfrm>
            <a:off x="3086446" y="294940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4" name="Oval 39">
            <a:extLst>
              <a:ext uri="{FF2B5EF4-FFF2-40B4-BE49-F238E27FC236}">
                <a16:creationId xmlns:a16="http://schemas.microsoft.com/office/drawing/2014/main" id="{87D0B051-C4AE-4391-9969-1F9A31293F62}"/>
              </a:ext>
            </a:extLst>
          </p:cNvPr>
          <p:cNvSpPr/>
          <p:nvPr/>
        </p:nvSpPr>
        <p:spPr>
          <a:xfrm>
            <a:off x="3370031" y="3082141"/>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5" name="Oval 31">
            <a:extLst>
              <a:ext uri="{FF2B5EF4-FFF2-40B4-BE49-F238E27FC236}">
                <a16:creationId xmlns:a16="http://schemas.microsoft.com/office/drawing/2014/main" id="{B7EE0C04-1539-4D60-AF1F-53D29BDB4E81}"/>
              </a:ext>
            </a:extLst>
          </p:cNvPr>
          <p:cNvSpPr/>
          <p:nvPr/>
        </p:nvSpPr>
        <p:spPr>
          <a:xfrm>
            <a:off x="1464529" y="3391805"/>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6" name="Oval 32">
            <a:extLst>
              <a:ext uri="{FF2B5EF4-FFF2-40B4-BE49-F238E27FC236}">
                <a16:creationId xmlns:a16="http://schemas.microsoft.com/office/drawing/2014/main" id="{B9E0E69E-EA8B-4A8D-96AA-0697847DE35F}"/>
              </a:ext>
            </a:extLst>
          </p:cNvPr>
          <p:cNvSpPr/>
          <p:nvPr/>
        </p:nvSpPr>
        <p:spPr>
          <a:xfrm>
            <a:off x="1213768" y="3277622"/>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cxnSp>
        <p:nvCxnSpPr>
          <p:cNvPr id="107" name="Straight Connector 25">
            <a:extLst>
              <a:ext uri="{FF2B5EF4-FFF2-40B4-BE49-F238E27FC236}">
                <a16:creationId xmlns:a16="http://schemas.microsoft.com/office/drawing/2014/main" id="{8BF2A08F-4DC4-44F6-99B8-45BA7DCF12E3}"/>
              </a:ext>
            </a:extLst>
          </p:cNvPr>
          <p:cNvCxnSpPr>
            <a:cxnSpLocks/>
            <a:stCxn id="90" idx="4"/>
          </p:cNvCxnSpPr>
          <p:nvPr/>
        </p:nvCxnSpPr>
        <p:spPr>
          <a:xfrm flipH="1">
            <a:off x="1351931" y="3891249"/>
            <a:ext cx="11720" cy="447331"/>
          </a:xfrm>
          <a:prstGeom prst="line">
            <a:avLst/>
          </a:prstGeom>
          <a:noFill/>
          <a:ln w="6350" cap="flat" cmpd="sng" algn="ctr">
            <a:solidFill>
              <a:srgbClr val="000000">
                <a:lumMod val="65000"/>
                <a:lumOff val="35000"/>
              </a:srgbClr>
            </a:solidFill>
            <a:prstDash val="solid"/>
            <a:miter lim="800000"/>
          </a:ln>
          <a:effectLst/>
        </p:spPr>
      </p:cxnSp>
      <p:sp>
        <p:nvSpPr>
          <p:cNvPr id="108" name="Rectangle 107">
            <a:extLst>
              <a:ext uri="{FF2B5EF4-FFF2-40B4-BE49-F238E27FC236}">
                <a16:creationId xmlns:a16="http://schemas.microsoft.com/office/drawing/2014/main" id="{7759395D-D572-4C00-9762-66E35CA4A582}"/>
              </a:ext>
            </a:extLst>
          </p:cNvPr>
          <p:cNvSpPr/>
          <p:nvPr/>
        </p:nvSpPr>
        <p:spPr>
          <a:xfrm>
            <a:off x="2689112" y="4533572"/>
            <a:ext cx="1208404" cy="384721"/>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0" cap="none" spc="0" normalizeH="0" baseline="0" noProof="0">
                <a:ln>
                  <a:noFill/>
                </a:ln>
                <a:solidFill>
                  <a:srgbClr val="293C47">
                    <a:lumMod val="100000"/>
                  </a:srgbClr>
                </a:solidFill>
                <a:effectLst/>
                <a:uLnTx/>
                <a:uFillTx/>
                <a:ea typeface="Calibri" panose="020F0502020204030204" pitchFamily="34" charset="0"/>
                <a:cs typeface="Times New Roman" panose="02020603050405020304" pitchFamily="18" charset="0"/>
              </a:rPr>
              <a:t>Example 2:</a:t>
            </a:r>
          </a:p>
          <a:p>
            <a:pPr marL="0" marR="0" lvl="0" indent="0" algn="ctr" defTabSz="91440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900" b="0" i="0" u="none" strike="noStrike" kern="0" cap="none" spc="0" normalizeH="0" baseline="0" noProof="0">
                <a:ln>
                  <a:noFill/>
                </a:ln>
                <a:solidFill>
                  <a:srgbClr val="000000"/>
                </a:solidFill>
                <a:effectLst/>
                <a:uLnTx/>
                <a:uFillTx/>
              </a:rPr>
              <a:t>xxx</a:t>
            </a:r>
            <a:endParaRPr kumimoji="0" lang="en-US" sz="900" b="0" i="0" u="none" strike="noStrike" kern="0" cap="none" spc="0" normalizeH="0" baseline="0" noProof="0">
              <a:ln>
                <a:noFill/>
              </a:ln>
              <a:solidFill>
                <a:srgbClr val="293C47"/>
              </a:solidFill>
              <a:effectLst/>
              <a:uLnTx/>
              <a:uFillTx/>
            </a:endParaRPr>
          </a:p>
        </p:txBody>
      </p:sp>
      <p:cxnSp>
        <p:nvCxnSpPr>
          <p:cNvPr id="109" name="Straight Connector 27">
            <a:extLst>
              <a:ext uri="{FF2B5EF4-FFF2-40B4-BE49-F238E27FC236}">
                <a16:creationId xmlns:a16="http://schemas.microsoft.com/office/drawing/2014/main" id="{3BB5C6DF-DFD8-41A7-883E-BB4D8CE39CE5}"/>
              </a:ext>
            </a:extLst>
          </p:cNvPr>
          <p:cNvCxnSpPr>
            <a:cxnSpLocks/>
            <a:stCxn id="95" idx="5"/>
            <a:endCxn id="108" idx="0"/>
          </p:cNvCxnSpPr>
          <p:nvPr/>
        </p:nvCxnSpPr>
        <p:spPr>
          <a:xfrm>
            <a:off x="2959672" y="4182532"/>
            <a:ext cx="333642" cy="351040"/>
          </a:xfrm>
          <a:prstGeom prst="line">
            <a:avLst/>
          </a:prstGeom>
          <a:noFill/>
          <a:ln w="6350" cap="flat" cmpd="sng" algn="ctr">
            <a:solidFill>
              <a:srgbClr val="000000">
                <a:lumMod val="65000"/>
                <a:lumOff val="35000"/>
              </a:srgbClr>
            </a:solidFill>
            <a:prstDash val="solid"/>
            <a:miter lim="800000"/>
          </a:ln>
          <a:effectLst/>
        </p:spPr>
      </p:cxnSp>
      <p:sp>
        <p:nvSpPr>
          <p:cNvPr id="110" name="Rectangle 109">
            <a:extLst>
              <a:ext uri="{FF2B5EF4-FFF2-40B4-BE49-F238E27FC236}">
                <a16:creationId xmlns:a16="http://schemas.microsoft.com/office/drawing/2014/main" id="{5C8FF0E0-1C4A-43D5-A519-7A43EF795C5D}"/>
              </a:ext>
            </a:extLst>
          </p:cNvPr>
          <p:cNvSpPr/>
          <p:nvPr/>
        </p:nvSpPr>
        <p:spPr>
          <a:xfrm>
            <a:off x="2841512" y="1942774"/>
            <a:ext cx="1208404" cy="384721"/>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0" cap="none" spc="0" normalizeH="0" baseline="0" noProof="0">
                <a:ln>
                  <a:noFill/>
                </a:ln>
                <a:solidFill>
                  <a:srgbClr val="293C47">
                    <a:lumMod val="100000"/>
                  </a:srgbClr>
                </a:solidFill>
                <a:effectLst/>
                <a:uLnTx/>
                <a:uFillTx/>
                <a:ea typeface="Calibri" panose="020F0502020204030204" pitchFamily="34" charset="0"/>
                <a:cs typeface="Times New Roman" panose="02020603050405020304" pitchFamily="18" charset="0"/>
              </a:rPr>
              <a:t>Example 3:</a:t>
            </a:r>
          </a:p>
          <a:p>
            <a:pPr marL="0" marR="0" lvl="0" indent="0" algn="ctr" defTabSz="91440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900" b="0" i="0" u="none" strike="noStrike" kern="0" cap="none" spc="0" normalizeH="0" baseline="0" noProof="0">
                <a:ln>
                  <a:noFill/>
                </a:ln>
                <a:solidFill>
                  <a:srgbClr val="000000"/>
                </a:solidFill>
                <a:effectLst/>
                <a:uLnTx/>
                <a:uFillTx/>
              </a:rPr>
              <a:t>xxx</a:t>
            </a:r>
            <a:endParaRPr kumimoji="0" lang="en-US" sz="900" b="0" i="0" u="none" strike="noStrike" kern="0" cap="none" spc="0" normalizeH="0" baseline="0" noProof="0">
              <a:ln>
                <a:noFill/>
              </a:ln>
              <a:solidFill>
                <a:srgbClr val="293C47"/>
              </a:solidFill>
              <a:effectLst/>
              <a:uLnTx/>
              <a:uFillTx/>
            </a:endParaRPr>
          </a:p>
        </p:txBody>
      </p:sp>
      <p:cxnSp>
        <p:nvCxnSpPr>
          <p:cNvPr id="111" name="Straight Connector 27">
            <a:extLst>
              <a:ext uri="{FF2B5EF4-FFF2-40B4-BE49-F238E27FC236}">
                <a16:creationId xmlns:a16="http://schemas.microsoft.com/office/drawing/2014/main" id="{C7CA53B3-74E0-47AB-99C8-BB50399D6256}"/>
              </a:ext>
            </a:extLst>
          </p:cNvPr>
          <p:cNvCxnSpPr>
            <a:cxnSpLocks/>
            <a:stCxn id="102" idx="1"/>
            <a:endCxn id="110" idx="2"/>
          </p:cNvCxnSpPr>
          <p:nvPr/>
        </p:nvCxnSpPr>
        <p:spPr>
          <a:xfrm flipH="1" flipV="1">
            <a:off x="3445714" y="2327495"/>
            <a:ext cx="96896" cy="553955"/>
          </a:xfrm>
          <a:prstGeom prst="line">
            <a:avLst/>
          </a:prstGeom>
          <a:noFill/>
          <a:ln w="6350" cap="flat" cmpd="sng" algn="ctr">
            <a:solidFill>
              <a:srgbClr val="000000">
                <a:lumMod val="65000"/>
                <a:lumOff val="35000"/>
              </a:srgbClr>
            </a:solidFill>
            <a:prstDash val="solid"/>
            <a:miter lim="800000"/>
          </a:ln>
          <a:effectLst/>
        </p:spPr>
      </p:cxnSp>
      <p:sp>
        <p:nvSpPr>
          <p:cNvPr id="112" name="Oval 59">
            <a:extLst>
              <a:ext uri="{FF2B5EF4-FFF2-40B4-BE49-F238E27FC236}">
                <a16:creationId xmlns:a16="http://schemas.microsoft.com/office/drawing/2014/main" id="{25F9A73D-D923-4496-9B77-CC3F5B92C238}"/>
              </a:ext>
            </a:extLst>
          </p:cNvPr>
          <p:cNvSpPr/>
          <p:nvPr/>
        </p:nvSpPr>
        <p:spPr>
          <a:xfrm rot="19099218">
            <a:off x="1765061" y="3102200"/>
            <a:ext cx="2411808" cy="1155603"/>
          </a:xfrm>
          <a:prstGeom prst="ellipse">
            <a:avLst/>
          </a:prstGeom>
          <a:noFill/>
          <a:ln w="10795" cap="flat" cmpd="sng" algn="ctr">
            <a:solidFill>
              <a:srgbClr val="295E7E"/>
            </a:solidFill>
            <a:prstDash val="sysDot"/>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a:ea typeface="+mn-ea"/>
              <a:cs typeface="+mn-cs"/>
            </a:endParaRPr>
          </a:p>
        </p:txBody>
      </p:sp>
      <p:sp>
        <p:nvSpPr>
          <p:cNvPr id="113" name="Rectangle 112">
            <a:extLst>
              <a:ext uri="{FF2B5EF4-FFF2-40B4-BE49-F238E27FC236}">
                <a16:creationId xmlns:a16="http://schemas.microsoft.com/office/drawing/2014/main" id="{C93857F5-5F4F-46DC-B20B-0A12A5E14D2F}"/>
              </a:ext>
            </a:extLst>
          </p:cNvPr>
          <p:cNvSpPr/>
          <p:nvPr/>
        </p:nvSpPr>
        <p:spPr>
          <a:xfrm>
            <a:off x="580593" y="4338580"/>
            <a:ext cx="1542675" cy="3847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1200" cap="none" spc="0" normalizeH="0" baseline="0" noProof="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Example 1:</a:t>
            </a: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900" b="0" i="0" u="none" strike="noStrike">
                <a:solidFill>
                  <a:srgbClr val="000000"/>
                </a:solidFill>
                <a:effectLst/>
                <a:latin typeface="Trebuchet MS" panose="020B0603020202020204" pitchFamily="34" charset="0"/>
              </a:rPr>
              <a:t>xxx</a:t>
            </a:r>
            <a:endParaRPr kumimoji="0" lang="en-US" sz="1000" b="0" i="0" u="none" strike="noStrike" kern="1200" cap="none" spc="0" normalizeH="0" baseline="0" noProof="0">
              <a:ln>
                <a:noFill/>
              </a:ln>
              <a:solidFill>
                <a:srgbClr val="293C47">
                  <a:lumMod val="100000"/>
                </a:srgbClr>
              </a:solidFill>
              <a:effectLst/>
              <a:uLnTx/>
              <a:uFillTx/>
              <a:latin typeface="Trebuchet MS" panose="020B0603020202020204" pitchFamily="34" charset="0"/>
              <a:ea typeface="Calibri" panose="020F0502020204030204" pitchFamily="34" charset="0"/>
              <a:cs typeface="Times New Roman" panose="02020603050405020304" pitchFamily="18" charset="0"/>
            </a:endParaRPr>
          </a:p>
        </p:txBody>
      </p:sp>
      <p:grpSp>
        <p:nvGrpSpPr>
          <p:cNvPr id="122" name="Group 10">
            <a:extLst>
              <a:ext uri="{FF2B5EF4-FFF2-40B4-BE49-F238E27FC236}">
                <a16:creationId xmlns:a16="http://schemas.microsoft.com/office/drawing/2014/main" id="{C4C9B3FA-1725-4EA4-AB39-3194D3FB13FE}"/>
              </a:ext>
            </a:extLst>
          </p:cNvPr>
          <p:cNvGrpSpPr/>
          <p:nvPr/>
        </p:nvGrpSpPr>
        <p:grpSpPr>
          <a:xfrm>
            <a:off x="8021185" y="2304375"/>
            <a:ext cx="180804" cy="841807"/>
            <a:chOff x="7995452" y="2261298"/>
            <a:chExt cx="180804" cy="797312"/>
          </a:xfrm>
        </p:grpSpPr>
        <p:cxnSp>
          <p:nvCxnSpPr>
            <p:cNvPr id="123" name="Straight Connector 91">
              <a:extLst>
                <a:ext uri="{FF2B5EF4-FFF2-40B4-BE49-F238E27FC236}">
                  <a16:creationId xmlns:a16="http://schemas.microsoft.com/office/drawing/2014/main" id="{A1732E6F-57C3-4F42-B350-EAB5F92A5DD5}"/>
                </a:ext>
              </a:extLst>
            </p:cNvPr>
            <p:cNvCxnSpPr>
              <a:cxnSpLocks/>
            </p:cNvCxnSpPr>
            <p:nvPr/>
          </p:nvCxnSpPr>
          <p:spPr>
            <a:xfrm>
              <a:off x="8085855" y="2261298"/>
              <a:ext cx="0" cy="797312"/>
            </a:xfrm>
            <a:prstGeom prst="line">
              <a:avLst/>
            </a:prstGeom>
            <a:noFill/>
            <a:ln w="9525" cap="rnd" cmpd="sng" algn="ctr">
              <a:solidFill>
                <a:srgbClr val="000000">
                  <a:lumMod val="60000"/>
                  <a:lumOff val="40000"/>
                </a:srgbClr>
              </a:solidFill>
              <a:prstDash val="solid"/>
              <a:round/>
            </a:ln>
            <a:effectLst/>
          </p:spPr>
        </p:cxnSp>
        <p:sp>
          <p:nvSpPr>
            <p:cNvPr id="124" name="Parallelogram 9">
              <a:extLst>
                <a:ext uri="{FF2B5EF4-FFF2-40B4-BE49-F238E27FC236}">
                  <a16:creationId xmlns:a16="http://schemas.microsoft.com/office/drawing/2014/main" id="{B074AF8A-C70C-4D97-B043-2AAF6B1364F3}"/>
                </a:ext>
              </a:extLst>
            </p:cNvPr>
            <p:cNvSpPr/>
            <p:nvPr/>
          </p:nvSpPr>
          <p:spPr>
            <a:xfrm rot="16200000">
              <a:off x="7840739" y="2569552"/>
              <a:ext cx="490230" cy="180804"/>
            </a:xfrm>
            <a:prstGeom prst="parallelogram">
              <a:avLst>
                <a:gd name="adj" fmla="val 0"/>
              </a:avLst>
            </a:prstGeom>
            <a:solidFill>
              <a:srgbClr val="FFFFFF"/>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0" cap="none" spc="0" normalizeH="0" baseline="0" noProof="0">
                  <a:ln>
                    <a:noFill/>
                  </a:ln>
                  <a:solidFill>
                    <a:srgbClr val="293C47">
                      <a:lumMod val="100000"/>
                    </a:srgbClr>
                  </a:solidFill>
                  <a:effectLst/>
                  <a:uLnTx/>
                  <a:uFillTx/>
                  <a:latin typeface="Arial" panose="020B0604020202020204"/>
                  <a:ea typeface="+mn-ea"/>
                  <a:cs typeface="+mn-cs"/>
                </a:rPr>
                <a:t>Focus</a:t>
              </a:r>
            </a:p>
          </p:txBody>
        </p:sp>
      </p:grpSp>
      <p:graphicFrame>
        <p:nvGraphicFramePr>
          <p:cNvPr id="125" name="Table 52">
            <a:extLst>
              <a:ext uri="{FF2B5EF4-FFF2-40B4-BE49-F238E27FC236}">
                <a16:creationId xmlns:a16="http://schemas.microsoft.com/office/drawing/2014/main" id="{5F704587-EA2D-4BE0-A962-0299EC03B7C6}"/>
              </a:ext>
            </a:extLst>
          </p:cNvPr>
          <p:cNvGraphicFramePr>
            <a:graphicFrameLocks noGrp="1"/>
          </p:cNvGraphicFramePr>
          <p:nvPr>
            <p:extLst>
              <p:ext uri="{D42A27DB-BD31-4B8C-83A1-F6EECF244321}">
                <p14:modId xmlns:p14="http://schemas.microsoft.com/office/powerpoint/2010/main" val="2301743523"/>
              </p:ext>
            </p:extLst>
          </p:nvPr>
        </p:nvGraphicFramePr>
        <p:xfrm>
          <a:off x="8297024" y="1529477"/>
          <a:ext cx="3266326" cy="2090928"/>
        </p:xfrm>
        <a:graphic>
          <a:graphicData uri="http://schemas.openxmlformats.org/drawingml/2006/table">
            <a:tbl>
              <a:tblPr firstRow="1"/>
              <a:tblGrid>
                <a:gridCol w="975085">
                  <a:extLst>
                    <a:ext uri="{9D8B030D-6E8A-4147-A177-3AD203B41FA5}">
                      <a16:colId xmlns:a16="http://schemas.microsoft.com/office/drawing/2014/main" val="2470952916"/>
                    </a:ext>
                  </a:extLst>
                </a:gridCol>
                <a:gridCol w="1023849">
                  <a:extLst>
                    <a:ext uri="{9D8B030D-6E8A-4147-A177-3AD203B41FA5}">
                      <a16:colId xmlns:a16="http://schemas.microsoft.com/office/drawing/2014/main" val="4281500619"/>
                    </a:ext>
                  </a:extLst>
                </a:gridCol>
                <a:gridCol w="764141">
                  <a:extLst>
                    <a:ext uri="{9D8B030D-6E8A-4147-A177-3AD203B41FA5}">
                      <a16:colId xmlns:a16="http://schemas.microsoft.com/office/drawing/2014/main" val="925457144"/>
                    </a:ext>
                  </a:extLst>
                </a:gridCol>
                <a:gridCol w="503251">
                  <a:extLst>
                    <a:ext uri="{9D8B030D-6E8A-4147-A177-3AD203B41FA5}">
                      <a16:colId xmlns:a16="http://schemas.microsoft.com/office/drawing/2014/main" val="2672322986"/>
                    </a:ext>
                  </a:extLst>
                </a:gridCol>
              </a:tblGrid>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l" rtl="0" fontAlgn="base" hangingPunct="1">
                        <a:lnSpc>
                          <a:spcPct val="100000"/>
                        </a:lnSpc>
                        <a:spcBef>
                          <a:spcPct val="0"/>
                        </a:spcBef>
                        <a:spcAft>
                          <a:spcPct val="0"/>
                        </a:spcAft>
                      </a:pPr>
                      <a:r>
                        <a:rPr lang="en-US" sz="1000" b="0" i="0" u="none">
                          <a:solidFill>
                            <a:schemeClr val="tx2">
                              <a:lumMod val="100000"/>
                            </a:schemeClr>
                          </a:solidFill>
                          <a:latin typeface="Trebuchet MS" panose="020B0603020202020204" pitchFamily="34" charset="0"/>
                        </a:rPr>
                        <a:t>Criteria</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1000" b="0" i="0" u="none">
                          <a:solidFill>
                            <a:schemeClr val="tx2">
                              <a:lumMod val="100000"/>
                            </a:schemeClr>
                          </a:solidFill>
                          <a:latin typeface="Trebuchet MS" panose="020B0603020202020204" pitchFamily="34" charset="0"/>
                        </a:rPr>
                        <a:t>Current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1000" b="0" i="0" u="none">
                          <a:solidFill>
                            <a:schemeClr val="tx2">
                              <a:lumMod val="100000"/>
                            </a:schemeClr>
                          </a:solidFill>
                          <a:latin typeface="Trebuchet MS" panose="020B0603020202020204" pitchFamily="34" charset="0"/>
                        </a:rPr>
                        <a:t>New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1000" b="0" i="0" u="none">
                          <a:solidFill>
                            <a:schemeClr val="tx2">
                              <a:lumMod val="100000"/>
                            </a:schemeClr>
                          </a:solidFill>
                          <a:latin typeface="Trebuchet MS" panose="020B0603020202020204" pitchFamily="34" charset="0"/>
                        </a:rPr>
                        <a:t>Gain</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6195895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a:solidFill>
                            <a:schemeClr val="tx1">
                              <a:lumMod val="100000"/>
                            </a:schemeClr>
                          </a:solidFill>
                          <a:latin typeface="Arial" panose="020B0604020202020204" pitchFamily="34" charset="0"/>
                          <a:cs typeface="Arial" panose="020B0604020202020204" pitchFamily="34" charset="0"/>
                        </a:rPr>
                        <a:t>TQI</a:t>
                      </a:r>
                    </a:p>
                  </a:txBody>
                  <a:tcPr marL="0" marR="72000" marT="73152" marB="73152"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rgbClr val="20BEB3">
                        <a:lumMod val="20000"/>
                        <a:lumOff val="80000"/>
                      </a:srgb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rgbClr val="20BEB3">
                        <a:lumMod val="20000"/>
                        <a:lumOff val="80000"/>
                      </a:srgb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rgbClr val="20BEB3">
                        <a:lumMod val="20000"/>
                        <a:lumOff val="80000"/>
                      </a:srgb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ctr" fontAlgn="ctr"/>
                      <a:r>
                        <a:rPr lang="en-US" sz="1100" b="0" i="0" u="none" strike="noStrike">
                          <a:solidFill>
                            <a:srgbClr val="000000"/>
                          </a:solidFill>
                          <a:effectLst/>
                          <a:latin typeface="Calibri" panose="020F0502020204030204" pitchFamily="34" charset="0"/>
                        </a:rPr>
                        <a:t>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rgbClr val="20BEB3">
                        <a:lumMod val="20000"/>
                        <a:lumOff val="80000"/>
                      </a:srgbClr>
                    </a:solidFill>
                  </a:tcPr>
                </a:tc>
                <a:extLst>
                  <a:ext uri="{0D108BD9-81ED-4DB2-BD59-A6C34878D82A}">
                    <a16:rowId xmlns:a16="http://schemas.microsoft.com/office/drawing/2014/main" val="1848359702"/>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dirty="0">
                          <a:solidFill>
                            <a:schemeClr val="tx1">
                              <a:lumMod val="100000"/>
                            </a:schemeClr>
                          </a:solidFill>
                          <a:latin typeface="Arial" panose="020B0604020202020204" pitchFamily="34" charset="0"/>
                          <a:cs typeface="Arial" panose="020B0604020202020204" pitchFamily="34" charset="0"/>
                        </a:rPr>
                        <a:t>Robustness</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60632007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dirty="0">
                          <a:solidFill>
                            <a:schemeClr val="tx1">
                              <a:lumMod val="100000"/>
                            </a:schemeClr>
                          </a:solidFill>
                          <a:latin typeface="Arial" panose="020B0604020202020204" pitchFamily="34" charset="0"/>
                          <a:cs typeface="Arial" panose="020B0604020202020204" pitchFamily="34" charset="0"/>
                        </a:rPr>
                        <a:t>Efficiency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09162641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dirty="0">
                          <a:solidFill>
                            <a:schemeClr val="tx1">
                              <a:lumMod val="100000"/>
                            </a:schemeClr>
                          </a:solidFill>
                          <a:latin typeface="Arial" panose="020B0604020202020204" pitchFamily="34" charset="0"/>
                          <a:cs typeface="Arial" panose="020B0604020202020204" pitchFamily="34" charset="0"/>
                        </a:rPr>
                        <a:t>Security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677037558"/>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dirty="0">
                          <a:solidFill>
                            <a:schemeClr val="tx1">
                              <a:lumMod val="100000"/>
                            </a:schemeClr>
                          </a:solidFill>
                          <a:latin typeface="Arial" panose="020B0604020202020204" pitchFamily="34" charset="0"/>
                          <a:cs typeface="Arial" panose="020B0604020202020204" pitchFamily="34" charset="0"/>
                        </a:rPr>
                        <a:t>Changeability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148094205"/>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dirty="0">
                          <a:solidFill>
                            <a:schemeClr val="tx1">
                              <a:lumMod val="100000"/>
                            </a:schemeClr>
                          </a:solidFill>
                          <a:latin typeface="Arial" panose="020B0604020202020204" pitchFamily="34" charset="0"/>
                          <a:cs typeface="Arial" panose="020B0604020202020204" pitchFamily="34" charset="0"/>
                        </a:rPr>
                        <a:t>Transferability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744771140"/>
                  </a:ext>
                </a:extLst>
              </a:tr>
            </a:tbl>
          </a:graphicData>
        </a:graphic>
      </p:graphicFrame>
      <p:graphicFrame>
        <p:nvGraphicFramePr>
          <p:cNvPr id="126" name="Table 54">
            <a:extLst>
              <a:ext uri="{FF2B5EF4-FFF2-40B4-BE49-F238E27FC236}">
                <a16:creationId xmlns:a16="http://schemas.microsoft.com/office/drawing/2014/main" id="{CCEE8050-A546-48A1-B088-4A71FC25F563}"/>
              </a:ext>
            </a:extLst>
          </p:cNvPr>
          <p:cNvGraphicFramePr>
            <a:graphicFrameLocks noGrp="1"/>
          </p:cNvGraphicFramePr>
          <p:nvPr>
            <p:extLst>
              <p:ext uri="{D42A27DB-BD31-4B8C-83A1-F6EECF244321}">
                <p14:modId xmlns:p14="http://schemas.microsoft.com/office/powerpoint/2010/main" val="1891104366"/>
              </p:ext>
            </p:extLst>
          </p:nvPr>
        </p:nvGraphicFramePr>
        <p:xfrm>
          <a:off x="8297024" y="3953957"/>
          <a:ext cx="3266326" cy="2090928"/>
        </p:xfrm>
        <a:graphic>
          <a:graphicData uri="http://schemas.openxmlformats.org/drawingml/2006/table">
            <a:tbl>
              <a:tblPr firstRow="1"/>
              <a:tblGrid>
                <a:gridCol w="975085">
                  <a:extLst>
                    <a:ext uri="{9D8B030D-6E8A-4147-A177-3AD203B41FA5}">
                      <a16:colId xmlns:a16="http://schemas.microsoft.com/office/drawing/2014/main" val="2470952916"/>
                    </a:ext>
                  </a:extLst>
                </a:gridCol>
                <a:gridCol w="1023849">
                  <a:extLst>
                    <a:ext uri="{9D8B030D-6E8A-4147-A177-3AD203B41FA5}">
                      <a16:colId xmlns:a16="http://schemas.microsoft.com/office/drawing/2014/main" val="4281500619"/>
                    </a:ext>
                  </a:extLst>
                </a:gridCol>
                <a:gridCol w="764141">
                  <a:extLst>
                    <a:ext uri="{9D8B030D-6E8A-4147-A177-3AD203B41FA5}">
                      <a16:colId xmlns:a16="http://schemas.microsoft.com/office/drawing/2014/main" val="925457144"/>
                    </a:ext>
                  </a:extLst>
                </a:gridCol>
                <a:gridCol w="503251">
                  <a:extLst>
                    <a:ext uri="{9D8B030D-6E8A-4147-A177-3AD203B41FA5}">
                      <a16:colId xmlns:a16="http://schemas.microsoft.com/office/drawing/2014/main" val="2672322986"/>
                    </a:ext>
                  </a:extLst>
                </a:gridCol>
              </a:tblGrid>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l" rtl="0" fontAlgn="base" hangingPunct="1">
                        <a:lnSpc>
                          <a:spcPct val="100000"/>
                        </a:lnSpc>
                        <a:spcBef>
                          <a:spcPct val="0"/>
                        </a:spcBef>
                        <a:spcAft>
                          <a:spcPct val="0"/>
                        </a:spcAft>
                      </a:pPr>
                      <a:r>
                        <a:rPr lang="en-US" sz="1000" b="0" i="0" u="none">
                          <a:solidFill>
                            <a:schemeClr val="tx2">
                              <a:lumMod val="100000"/>
                            </a:schemeClr>
                          </a:solidFill>
                          <a:latin typeface="Trebuchet MS" panose="020B0603020202020204" pitchFamily="34" charset="0"/>
                        </a:rPr>
                        <a:t>Criteria</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1000" b="0" i="0" u="none">
                          <a:solidFill>
                            <a:schemeClr val="tx2">
                              <a:lumMod val="100000"/>
                            </a:schemeClr>
                          </a:solidFill>
                          <a:latin typeface="Trebuchet MS" panose="020B0603020202020204" pitchFamily="34" charset="0"/>
                        </a:rPr>
                        <a:t>Current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1000" b="0" i="0" u="none">
                          <a:solidFill>
                            <a:schemeClr val="tx2">
                              <a:lumMod val="100000"/>
                            </a:schemeClr>
                          </a:solidFill>
                          <a:latin typeface="Trebuchet MS" panose="020B0603020202020204" pitchFamily="34" charset="0"/>
                        </a:rPr>
                        <a:t>New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1000" b="0" i="0" u="none">
                          <a:solidFill>
                            <a:schemeClr val="tx2">
                              <a:lumMod val="100000"/>
                            </a:schemeClr>
                          </a:solidFill>
                          <a:latin typeface="Trebuchet MS" panose="020B0603020202020204" pitchFamily="34" charset="0"/>
                        </a:rPr>
                        <a:t>Gain</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6195895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kern="1200">
                          <a:solidFill>
                            <a:schemeClr val="tx1">
                              <a:lumMod val="100000"/>
                            </a:schemeClr>
                          </a:solidFill>
                          <a:latin typeface="Arial" panose="020B0604020202020204" pitchFamily="34" charset="0"/>
                          <a:ea typeface="+mn-ea"/>
                          <a:cs typeface="Arial" panose="020B0604020202020204" pitchFamily="34" charset="0"/>
                        </a:rPr>
                        <a:t>TQI</a:t>
                      </a:r>
                    </a:p>
                  </a:txBody>
                  <a:tcPr marL="0" marR="72000" marT="73152" marB="73152"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rgbClr val="20BEB3">
                        <a:lumMod val="20000"/>
                        <a:lumOff val="80000"/>
                      </a:srgb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rgbClr val="20BEB3">
                        <a:lumMod val="20000"/>
                        <a:lumOff val="80000"/>
                      </a:srgb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rgbClr val="20BEB3">
                        <a:lumMod val="20000"/>
                        <a:lumOff val="80000"/>
                      </a:srgb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rgbClr val="20BEB3">
                        <a:lumMod val="20000"/>
                        <a:lumOff val="80000"/>
                      </a:srgbClr>
                    </a:solidFill>
                  </a:tcPr>
                </a:tc>
                <a:extLst>
                  <a:ext uri="{0D108BD9-81ED-4DB2-BD59-A6C34878D82A}">
                    <a16:rowId xmlns:a16="http://schemas.microsoft.com/office/drawing/2014/main" val="1848359702"/>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kern="1200">
                          <a:solidFill>
                            <a:schemeClr val="tx1">
                              <a:lumMod val="100000"/>
                            </a:schemeClr>
                          </a:solidFill>
                          <a:latin typeface="Arial" panose="020B0604020202020204" pitchFamily="34" charset="0"/>
                          <a:ea typeface="+mn-ea"/>
                          <a:cs typeface="Arial" panose="020B0604020202020204" pitchFamily="34" charset="0"/>
                        </a:rPr>
                        <a:t>Robustness</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60632007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kern="1200">
                          <a:solidFill>
                            <a:schemeClr val="tx1">
                              <a:lumMod val="100000"/>
                            </a:schemeClr>
                          </a:solidFill>
                          <a:latin typeface="Arial" panose="020B0604020202020204" pitchFamily="34" charset="0"/>
                          <a:ea typeface="+mn-ea"/>
                          <a:cs typeface="Arial" panose="020B0604020202020204" pitchFamily="34" charset="0"/>
                        </a:rPr>
                        <a:t>Efficiency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09162641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kern="1200">
                          <a:solidFill>
                            <a:schemeClr val="tx1">
                              <a:lumMod val="100000"/>
                            </a:schemeClr>
                          </a:solidFill>
                          <a:latin typeface="Arial" panose="020B0604020202020204" pitchFamily="34" charset="0"/>
                          <a:ea typeface="+mn-ea"/>
                          <a:cs typeface="Arial" panose="020B0604020202020204" pitchFamily="34" charset="0"/>
                        </a:rPr>
                        <a:t>Security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677037558"/>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kern="1200">
                          <a:solidFill>
                            <a:schemeClr val="tx1">
                              <a:lumMod val="100000"/>
                            </a:schemeClr>
                          </a:solidFill>
                          <a:latin typeface="Arial" panose="020B0604020202020204" pitchFamily="34" charset="0"/>
                          <a:ea typeface="+mn-ea"/>
                          <a:cs typeface="Arial" panose="020B0604020202020204" pitchFamily="34" charset="0"/>
                        </a:rPr>
                        <a:t>Changeability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148094205"/>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1000" b="0" i="0" u="none" kern="1200">
                          <a:solidFill>
                            <a:schemeClr val="tx1">
                              <a:lumMod val="100000"/>
                            </a:schemeClr>
                          </a:solidFill>
                          <a:latin typeface="Arial" panose="020B0604020202020204" pitchFamily="34" charset="0"/>
                          <a:ea typeface="+mn-ea"/>
                          <a:cs typeface="Arial" panose="020B0604020202020204" pitchFamily="34" charset="0"/>
                        </a:rPr>
                        <a:t>Transferability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x.xx</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x.xx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744771140"/>
                  </a:ext>
                </a:extLst>
              </a:tr>
            </a:tbl>
          </a:graphicData>
        </a:graphic>
      </p:graphicFrame>
      <p:grpSp>
        <p:nvGrpSpPr>
          <p:cNvPr id="127" name="Group 10">
            <a:extLst>
              <a:ext uri="{FF2B5EF4-FFF2-40B4-BE49-F238E27FC236}">
                <a16:creationId xmlns:a16="http://schemas.microsoft.com/office/drawing/2014/main" id="{F83E359E-AA47-4E90-A4DA-98CB1E7A903A}"/>
              </a:ext>
            </a:extLst>
          </p:cNvPr>
          <p:cNvGrpSpPr/>
          <p:nvPr/>
        </p:nvGrpSpPr>
        <p:grpSpPr>
          <a:xfrm>
            <a:off x="8067934" y="4635263"/>
            <a:ext cx="180804" cy="841807"/>
            <a:chOff x="7995452" y="2261298"/>
            <a:chExt cx="180804" cy="797312"/>
          </a:xfrm>
        </p:grpSpPr>
        <p:cxnSp>
          <p:nvCxnSpPr>
            <p:cNvPr id="128" name="Straight Connector 91">
              <a:extLst>
                <a:ext uri="{FF2B5EF4-FFF2-40B4-BE49-F238E27FC236}">
                  <a16:creationId xmlns:a16="http://schemas.microsoft.com/office/drawing/2014/main" id="{4C7E7C6E-BB3E-4F94-AFE3-A142EE8C49AD}"/>
                </a:ext>
              </a:extLst>
            </p:cNvPr>
            <p:cNvCxnSpPr>
              <a:cxnSpLocks/>
            </p:cNvCxnSpPr>
            <p:nvPr/>
          </p:nvCxnSpPr>
          <p:spPr>
            <a:xfrm>
              <a:off x="8085855" y="2261298"/>
              <a:ext cx="0" cy="797312"/>
            </a:xfrm>
            <a:prstGeom prst="line">
              <a:avLst/>
            </a:prstGeom>
            <a:noFill/>
            <a:ln w="9525" cap="rnd" cmpd="sng" algn="ctr">
              <a:solidFill>
                <a:srgbClr val="000000">
                  <a:lumMod val="60000"/>
                  <a:lumOff val="40000"/>
                </a:srgbClr>
              </a:solidFill>
              <a:prstDash val="solid"/>
              <a:round/>
            </a:ln>
            <a:effectLst/>
          </p:spPr>
        </p:cxnSp>
        <p:sp>
          <p:nvSpPr>
            <p:cNvPr id="129" name="Parallelogram 9">
              <a:extLst>
                <a:ext uri="{FF2B5EF4-FFF2-40B4-BE49-F238E27FC236}">
                  <a16:creationId xmlns:a16="http://schemas.microsoft.com/office/drawing/2014/main" id="{0C7722EA-FAD1-4E7A-BCDD-1DB5EA574DD6}"/>
                </a:ext>
              </a:extLst>
            </p:cNvPr>
            <p:cNvSpPr/>
            <p:nvPr/>
          </p:nvSpPr>
          <p:spPr>
            <a:xfrm rot="16200000">
              <a:off x="7840739" y="2569552"/>
              <a:ext cx="490230" cy="180804"/>
            </a:xfrm>
            <a:prstGeom prst="parallelogram">
              <a:avLst>
                <a:gd name="adj" fmla="val 0"/>
              </a:avLst>
            </a:prstGeom>
            <a:solidFill>
              <a:srgbClr val="FFFFFF"/>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0" cap="none" spc="0" normalizeH="0" baseline="0" noProof="0">
                  <a:ln>
                    <a:noFill/>
                  </a:ln>
                  <a:solidFill>
                    <a:srgbClr val="293C47">
                      <a:lumMod val="100000"/>
                    </a:srgbClr>
                  </a:solidFill>
                  <a:effectLst/>
                  <a:uLnTx/>
                  <a:uFillTx/>
                  <a:latin typeface="Arial" panose="020B0604020202020204"/>
                  <a:ea typeface="+mn-ea"/>
                  <a:cs typeface="+mn-cs"/>
                </a:rPr>
                <a:t>Focus</a:t>
              </a:r>
            </a:p>
          </p:txBody>
        </p:sp>
      </p:grpSp>
      <p:sp>
        <p:nvSpPr>
          <p:cNvPr id="51" name="Rectangle 50">
            <a:extLst>
              <a:ext uri="{FF2B5EF4-FFF2-40B4-BE49-F238E27FC236}">
                <a16:creationId xmlns:a16="http://schemas.microsoft.com/office/drawing/2014/main" id="{8B947842-F887-4D5F-BE53-AC1A5F33DA23}"/>
              </a:ext>
            </a:extLst>
          </p:cNvPr>
          <p:cNvSpPr/>
          <p:nvPr/>
        </p:nvSpPr>
        <p:spPr>
          <a:xfrm>
            <a:off x="0" y="312650"/>
            <a:ext cx="12192000" cy="6575249"/>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56" name="Picture 55" descr="A picture containing icon&#10;&#10;Description automatically generated">
            <a:extLst>
              <a:ext uri="{FF2B5EF4-FFF2-40B4-BE49-F238E27FC236}">
                <a16:creationId xmlns:a16="http://schemas.microsoft.com/office/drawing/2014/main" id="{97BAC644-5129-4D56-83C5-6E903C6B864F}"/>
              </a:ext>
            </a:extLst>
          </p:cNvPr>
          <p:cNvPicPr>
            <a:picLocks noChangeAspect="1"/>
          </p:cNvPicPr>
          <p:nvPr/>
        </p:nvPicPr>
        <p:blipFill>
          <a:blip r:embed="rId2">
            <a:alphaModFix amt="20000"/>
          </a:blip>
          <a:stretch>
            <a:fillRect/>
          </a:stretch>
        </p:blipFill>
        <p:spPr>
          <a:xfrm rot="20360764">
            <a:off x="1264582" y="2708154"/>
            <a:ext cx="4612084" cy="2702558"/>
          </a:xfrm>
          <a:prstGeom prst="rect">
            <a:avLst/>
          </a:prstGeom>
        </p:spPr>
      </p:pic>
      <p:sp>
        <p:nvSpPr>
          <p:cNvPr id="57" name="TextBox 56">
            <a:extLst>
              <a:ext uri="{FF2B5EF4-FFF2-40B4-BE49-F238E27FC236}">
                <a16:creationId xmlns:a16="http://schemas.microsoft.com/office/drawing/2014/main" id="{3CD7674A-34A8-47B1-BCDD-F71D1ED81D4D}"/>
              </a:ext>
            </a:extLst>
          </p:cNvPr>
          <p:cNvSpPr txBox="1"/>
          <p:nvPr/>
        </p:nvSpPr>
        <p:spPr>
          <a:xfrm rot="20360764">
            <a:off x="4675750" y="2282503"/>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extLst>
      <p:ext uri="{BB962C8B-B14F-4D97-AF65-F5344CB8AC3E}">
        <p14:creationId xmlns:p14="http://schemas.microsoft.com/office/powerpoint/2010/main" val="36995074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FE92C55-7BF8-461D-B242-536B1FF6657C}"/>
              </a:ext>
            </a:extLst>
          </p:cNvPr>
          <p:cNvGrpSpPr/>
          <p:nvPr/>
        </p:nvGrpSpPr>
        <p:grpSpPr>
          <a:xfrm>
            <a:off x="78658" y="1046106"/>
            <a:ext cx="1760534" cy="756719"/>
            <a:chOff x="0" y="1270893"/>
            <a:chExt cx="1760534" cy="756719"/>
          </a:xfrm>
        </p:grpSpPr>
        <p:grpSp>
          <p:nvGrpSpPr>
            <p:cNvPr id="8" name="Group 7">
              <a:extLst>
                <a:ext uri="{FF2B5EF4-FFF2-40B4-BE49-F238E27FC236}">
                  <a16:creationId xmlns:a16="http://schemas.microsoft.com/office/drawing/2014/main" id="{1F502F74-7869-4DCA-9C9D-500ABF75B3AA}"/>
                </a:ext>
              </a:extLst>
            </p:cNvPr>
            <p:cNvGrpSpPr/>
            <p:nvPr/>
          </p:nvGrpSpPr>
          <p:grpSpPr>
            <a:xfrm rot="5400000">
              <a:off x="-92150" y="1363043"/>
              <a:ext cx="716862" cy="532561"/>
              <a:chOff x="6623470" y="4723646"/>
              <a:chExt cx="2410000" cy="440133"/>
            </a:xfrm>
          </p:grpSpPr>
          <p:cxnSp>
            <p:nvCxnSpPr>
              <p:cNvPr id="11" name="Straight Connector 10">
                <a:extLst>
                  <a:ext uri="{FF2B5EF4-FFF2-40B4-BE49-F238E27FC236}">
                    <a16:creationId xmlns:a16="http://schemas.microsoft.com/office/drawing/2014/main" id="{7E6C1772-9B59-4D00-B0F3-7FA9D2A0BE78}"/>
                  </a:ext>
                </a:extLst>
              </p:cNvPr>
              <p:cNvCxnSpPr>
                <a:cxnSpLocks/>
              </p:cNvCxnSpPr>
              <p:nvPr/>
            </p:nvCxnSpPr>
            <p:spPr>
              <a:xfrm rot="16200000">
                <a:off x="7828470" y="3744294"/>
                <a:ext cx="0" cy="2410000"/>
              </a:xfrm>
              <a:prstGeom prst="line">
                <a:avLst/>
              </a:prstGeom>
              <a:ln w="9525" cap="rnd">
                <a:solidFill>
                  <a:schemeClr val="accent4">
                    <a:lumMod val="75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12" name="Parallelogram 11">
                <a:extLst>
                  <a:ext uri="{FF2B5EF4-FFF2-40B4-BE49-F238E27FC236}">
                    <a16:creationId xmlns:a16="http://schemas.microsoft.com/office/drawing/2014/main" id="{9EED5F53-F830-409E-A06E-7D7556BB7431}"/>
                  </a:ext>
                </a:extLst>
              </p:cNvPr>
              <p:cNvSpPr/>
              <p:nvPr/>
            </p:nvSpPr>
            <p:spPr>
              <a:xfrm rot="16200000">
                <a:off x="7796233" y="4222809"/>
                <a:ext cx="440133" cy="1441807"/>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buSzPct val="100000"/>
                  <a:buFont typeface="Trebuchet MS" panose="020B0603020202020204" pitchFamily="34" charset="0"/>
                  <a:buChar char="​"/>
                </a:pPr>
                <a:r>
                  <a:rPr lang="en-US" sz="1200">
                    <a:solidFill>
                      <a:schemeClr val="bg2">
                        <a:lumMod val="25000"/>
                      </a:schemeClr>
                    </a:solidFill>
                    <a:latin typeface="Arial" panose="020B0604020202020204" pitchFamily="34" charset="0"/>
                    <a:cs typeface="Arial" panose="020B0604020202020204" pitchFamily="34" charset="0"/>
                  </a:rPr>
                  <a:t>Fix Now</a:t>
                </a:r>
              </a:p>
            </p:txBody>
          </p:sp>
        </p:grpSp>
        <p:sp>
          <p:nvSpPr>
            <p:cNvPr id="9" name="Parallelogram 8">
              <a:extLst>
                <a:ext uri="{FF2B5EF4-FFF2-40B4-BE49-F238E27FC236}">
                  <a16:creationId xmlns:a16="http://schemas.microsoft.com/office/drawing/2014/main" id="{B3A1B07D-D7F6-46C8-90FB-63F5068BD023}"/>
                </a:ext>
              </a:extLst>
            </p:cNvPr>
            <p:cNvSpPr/>
            <p:nvPr/>
          </p:nvSpPr>
          <p:spPr>
            <a:xfrm>
              <a:off x="576650" y="1310750"/>
              <a:ext cx="1183884" cy="716862"/>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buSzPct val="100000"/>
                <a:buFont typeface="Trebuchet MS" panose="020B0603020202020204" pitchFamily="34" charset="0"/>
                <a:buChar char="​"/>
              </a:pPr>
              <a:r>
                <a:rPr lang="en-US" sz="1050">
                  <a:solidFill>
                    <a:schemeClr val="bg2">
                      <a:lumMod val="25000"/>
                    </a:schemeClr>
                  </a:solidFill>
                  <a:latin typeface="Arial" panose="020B0604020202020204" pitchFamily="34" charset="0"/>
                  <a:cs typeface="Arial" panose="020B0604020202020204" pitchFamily="34" charset="0"/>
                </a:rPr>
                <a:t>Improve Security, Efficiency</a:t>
              </a:r>
            </a:p>
          </p:txBody>
        </p:sp>
        <p:sp>
          <p:nvSpPr>
            <p:cNvPr id="10" name="Isosceles Triangle 9">
              <a:extLst>
                <a:ext uri="{FF2B5EF4-FFF2-40B4-BE49-F238E27FC236}">
                  <a16:creationId xmlns:a16="http://schemas.microsoft.com/office/drawing/2014/main" id="{0D6A4CBB-AD96-4D35-B1DF-926C49AECD0B}"/>
                </a:ext>
              </a:extLst>
            </p:cNvPr>
            <p:cNvSpPr/>
            <p:nvPr/>
          </p:nvSpPr>
          <p:spPr>
            <a:xfrm rot="5400000">
              <a:off x="536194" y="1589366"/>
              <a:ext cx="168615" cy="175883"/>
            </a:xfrm>
            <a:prstGeom prst="triangle">
              <a:avLst/>
            </a:prstGeom>
            <a:noFill/>
            <a:ln w="9525" cap="rnd" cmpd="sng" algn="ctr">
              <a:solidFill>
                <a:schemeClr val="tx1">
                  <a:lumMod val="50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chemeClr val="bg2">
                    <a:lumMod val="25000"/>
                  </a:schemeClr>
                </a:solidFill>
                <a:latin typeface="Arial" panose="020B0604020202020204" pitchFamily="34" charset="0"/>
                <a:cs typeface="Arial" panose="020B0604020202020204" pitchFamily="34" charset="0"/>
              </a:endParaRPr>
            </a:p>
          </p:txBody>
        </p:sp>
      </p:grpSp>
      <p:sp>
        <p:nvSpPr>
          <p:cNvPr id="2" name="Title 1">
            <a:extLst>
              <a:ext uri="{FF2B5EF4-FFF2-40B4-BE49-F238E27FC236}">
                <a16:creationId xmlns:a16="http://schemas.microsoft.com/office/drawing/2014/main" id="{1C5C500A-891B-4B76-923B-A4CB42B60EB9}"/>
              </a:ext>
            </a:extLst>
          </p:cNvPr>
          <p:cNvSpPr>
            <a:spLocks noGrp="1"/>
          </p:cNvSpPr>
          <p:nvPr>
            <p:ph type="title" idx="4294967295"/>
          </p:nvPr>
        </p:nvSpPr>
        <p:spPr>
          <a:xfrm>
            <a:off x="558477" y="375952"/>
            <a:ext cx="10964930" cy="333375"/>
          </a:xfrm>
        </p:spPr>
        <p:txBody>
          <a:bodyPr/>
          <a:lstStyle/>
          <a:p>
            <a:r>
              <a:rPr lang="en-US" dirty="0">
                <a:solidFill>
                  <a:schemeClr val="tx1"/>
                </a:solidFill>
                <a:latin typeface="Arial" panose="020B0604020202020204" pitchFamily="34" charset="0"/>
                <a:cs typeface="Arial" panose="020B0604020202020204" pitchFamily="34" charset="0"/>
              </a:rPr>
              <a:t>Remediation plan for </a:t>
            </a:r>
            <a:r>
              <a:rPr lang="en-US" dirty="0">
                <a:solidFill>
                  <a:srgbClr val="FDA110"/>
                </a:solidFill>
                <a:latin typeface="Arial" panose="020B0604020202020204" pitchFamily="34" charset="0"/>
                <a:cs typeface="Arial" panose="020B0604020202020204" pitchFamily="34" charset="0"/>
              </a:rPr>
              <a:t>{app1_name}</a:t>
            </a:r>
          </a:p>
        </p:txBody>
      </p:sp>
      <p:grpSp>
        <p:nvGrpSpPr>
          <p:cNvPr id="3" name="Group 2">
            <a:extLst>
              <a:ext uri="{FF2B5EF4-FFF2-40B4-BE49-F238E27FC236}">
                <a16:creationId xmlns:a16="http://schemas.microsoft.com/office/drawing/2014/main" id="{E3CA112A-EE81-4E6E-891D-DE31F25658C0}"/>
              </a:ext>
            </a:extLst>
          </p:cNvPr>
          <p:cNvGrpSpPr/>
          <p:nvPr/>
        </p:nvGrpSpPr>
        <p:grpSpPr>
          <a:xfrm>
            <a:off x="125907" y="2191363"/>
            <a:ext cx="1614664" cy="756714"/>
            <a:chOff x="139458" y="1866364"/>
            <a:chExt cx="1614664" cy="756714"/>
          </a:xfrm>
        </p:grpSpPr>
        <p:grpSp>
          <p:nvGrpSpPr>
            <p:cNvPr id="14" name="Group 13">
              <a:extLst>
                <a:ext uri="{FF2B5EF4-FFF2-40B4-BE49-F238E27FC236}">
                  <a16:creationId xmlns:a16="http://schemas.microsoft.com/office/drawing/2014/main" id="{C084C10D-D3B1-43A0-AF98-6646DF307C09}"/>
                </a:ext>
              </a:extLst>
            </p:cNvPr>
            <p:cNvGrpSpPr/>
            <p:nvPr/>
          </p:nvGrpSpPr>
          <p:grpSpPr>
            <a:xfrm rot="5400000">
              <a:off x="-11256" y="2017078"/>
              <a:ext cx="716862" cy="415433"/>
              <a:chOff x="6623470" y="4723646"/>
              <a:chExt cx="2410000" cy="440133"/>
            </a:xfrm>
          </p:grpSpPr>
          <p:cxnSp>
            <p:nvCxnSpPr>
              <p:cNvPr id="15" name="Straight Connector 14">
                <a:extLst>
                  <a:ext uri="{FF2B5EF4-FFF2-40B4-BE49-F238E27FC236}">
                    <a16:creationId xmlns:a16="http://schemas.microsoft.com/office/drawing/2014/main" id="{6037970A-FA25-4D79-A99A-14DBB2DF0306}"/>
                  </a:ext>
                </a:extLst>
              </p:cNvPr>
              <p:cNvCxnSpPr>
                <a:cxnSpLocks/>
              </p:cNvCxnSpPr>
              <p:nvPr/>
            </p:nvCxnSpPr>
            <p:spPr>
              <a:xfrm rot="16200000">
                <a:off x="7828470" y="3744294"/>
                <a:ext cx="0" cy="2410000"/>
              </a:xfrm>
              <a:prstGeom prst="line">
                <a:avLst/>
              </a:prstGeom>
              <a:ln w="9525" cap="rnd">
                <a:solidFill>
                  <a:schemeClr val="accent4">
                    <a:lumMod val="75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16" name="Parallelogram 15">
                <a:extLst>
                  <a:ext uri="{FF2B5EF4-FFF2-40B4-BE49-F238E27FC236}">
                    <a16:creationId xmlns:a16="http://schemas.microsoft.com/office/drawing/2014/main" id="{B41DD07E-2470-45A7-AC23-4E81F4804BD5}"/>
                  </a:ext>
                </a:extLst>
              </p:cNvPr>
              <p:cNvSpPr/>
              <p:nvPr/>
            </p:nvSpPr>
            <p:spPr>
              <a:xfrm rot="16200000">
                <a:off x="7796233" y="4222809"/>
                <a:ext cx="440133" cy="1441807"/>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Near term</a:t>
                </a:r>
              </a:p>
            </p:txBody>
          </p:sp>
        </p:grpSp>
        <p:sp>
          <p:nvSpPr>
            <p:cNvPr id="17" name="Parallelogram 16">
              <a:extLst>
                <a:ext uri="{FF2B5EF4-FFF2-40B4-BE49-F238E27FC236}">
                  <a16:creationId xmlns:a16="http://schemas.microsoft.com/office/drawing/2014/main" id="{D9683E2F-1152-4C8B-8807-B20FB3E58F9E}"/>
                </a:ext>
              </a:extLst>
            </p:cNvPr>
            <p:cNvSpPr/>
            <p:nvPr/>
          </p:nvSpPr>
          <p:spPr>
            <a:xfrm>
              <a:off x="702290" y="1906216"/>
              <a:ext cx="1051832" cy="716862"/>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5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Improve Security, Efficiency &amp; Health</a:t>
              </a:r>
            </a:p>
          </p:txBody>
        </p:sp>
        <p:sp>
          <p:nvSpPr>
            <p:cNvPr id="18" name="Isosceles Triangle 17">
              <a:extLst>
                <a:ext uri="{FF2B5EF4-FFF2-40B4-BE49-F238E27FC236}">
                  <a16:creationId xmlns:a16="http://schemas.microsoft.com/office/drawing/2014/main" id="{7D418E09-7C1D-42E9-A88B-F15147A3801B}"/>
                </a:ext>
              </a:extLst>
            </p:cNvPr>
            <p:cNvSpPr/>
            <p:nvPr/>
          </p:nvSpPr>
          <p:spPr>
            <a:xfrm rot="5400000">
              <a:off x="621370" y="2204174"/>
              <a:ext cx="168615" cy="137201"/>
            </a:xfrm>
            <a:prstGeom prst="triangle">
              <a:avLst/>
            </a:prstGeom>
            <a:noFill/>
            <a:ln w="9525" cap="rnd" cmpd="sng" algn="ctr">
              <a:solidFill>
                <a:schemeClr val="tx1">
                  <a:lumMod val="50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grpSp>
      <p:grpSp>
        <p:nvGrpSpPr>
          <p:cNvPr id="30" name="Group 29">
            <a:extLst>
              <a:ext uri="{FF2B5EF4-FFF2-40B4-BE49-F238E27FC236}">
                <a16:creationId xmlns:a16="http://schemas.microsoft.com/office/drawing/2014/main" id="{F42C49D6-1A21-4743-8B90-609109AF1E90}"/>
              </a:ext>
            </a:extLst>
          </p:cNvPr>
          <p:cNvGrpSpPr/>
          <p:nvPr/>
        </p:nvGrpSpPr>
        <p:grpSpPr>
          <a:xfrm>
            <a:off x="140880" y="3354018"/>
            <a:ext cx="1578950" cy="849898"/>
            <a:chOff x="140880" y="3354018"/>
            <a:chExt cx="1578950" cy="849898"/>
          </a:xfrm>
        </p:grpSpPr>
        <p:grpSp>
          <p:nvGrpSpPr>
            <p:cNvPr id="19" name="Group 18">
              <a:extLst>
                <a:ext uri="{FF2B5EF4-FFF2-40B4-BE49-F238E27FC236}">
                  <a16:creationId xmlns:a16="http://schemas.microsoft.com/office/drawing/2014/main" id="{607A099F-F876-4EB2-9F92-7720585ED296}"/>
                </a:ext>
              </a:extLst>
            </p:cNvPr>
            <p:cNvGrpSpPr/>
            <p:nvPr/>
          </p:nvGrpSpPr>
          <p:grpSpPr>
            <a:xfrm rot="5400000">
              <a:off x="-74560" y="3569458"/>
              <a:ext cx="849898" cy="419018"/>
              <a:chOff x="7208582" y="4831674"/>
              <a:chExt cx="2123437" cy="440133"/>
            </a:xfrm>
          </p:grpSpPr>
          <p:cxnSp>
            <p:nvCxnSpPr>
              <p:cNvPr id="20" name="Straight Connector 19">
                <a:extLst>
                  <a:ext uri="{FF2B5EF4-FFF2-40B4-BE49-F238E27FC236}">
                    <a16:creationId xmlns:a16="http://schemas.microsoft.com/office/drawing/2014/main" id="{EC7016B4-3CB6-4B01-8754-78E2C0F7CFEF}"/>
                  </a:ext>
                </a:extLst>
              </p:cNvPr>
              <p:cNvCxnSpPr>
                <a:cxnSpLocks/>
              </p:cNvCxnSpPr>
              <p:nvPr/>
            </p:nvCxnSpPr>
            <p:spPr>
              <a:xfrm rot="16200000">
                <a:off x="8270301" y="3995599"/>
                <a:ext cx="0" cy="2123437"/>
              </a:xfrm>
              <a:prstGeom prst="line">
                <a:avLst/>
              </a:prstGeom>
              <a:ln w="9525" cap="rnd">
                <a:solidFill>
                  <a:schemeClr val="tx1">
                    <a:lumMod val="60000"/>
                    <a:lumOff val="40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21" name="Parallelogram 20">
                <a:extLst>
                  <a:ext uri="{FF2B5EF4-FFF2-40B4-BE49-F238E27FC236}">
                    <a16:creationId xmlns:a16="http://schemas.microsoft.com/office/drawing/2014/main" id="{3EEA3246-E96A-4B59-AE7F-8E95C54A6580}"/>
                  </a:ext>
                </a:extLst>
              </p:cNvPr>
              <p:cNvSpPr/>
              <p:nvPr/>
            </p:nvSpPr>
            <p:spPr>
              <a:xfrm rot="16200000">
                <a:off x="7961089" y="4579350"/>
                <a:ext cx="440133" cy="944781"/>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Mid term</a:t>
                </a:r>
              </a:p>
            </p:txBody>
          </p:sp>
        </p:grpSp>
        <p:sp>
          <p:nvSpPr>
            <p:cNvPr id="22" name="Parallelogram 21">
              <a:extLst>
                <a:ext uri="{FF2B5EF4-FFF2-40B4-BE49-F238E27FC236}">
                  <a16:creationId xmlns:a16="http://schemas.microsoft.com/office/drawing/2014/main" id="{F7729AB5-3717-478D-8996-80AFBF481D21}"/>
                </a:ext>
              </a:extLst>
            </p:cNvPr>
            <p:cNvSpPr/>
            <p:nvPr/>
          </p:nvSpPr>
          <p:spPr>
            <a:xfrm>
              <a:off x="731261" y="3482387"/>
              <a:ext cx="988569" cy="542934"/>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5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Improve Overall Health</a:t>
              </a:r>
              <a:endParaRPr kumimoji="0" lang="en-US" sz="800" b="1"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sp>
          <p:nvSpPr>
            <p:cNvPr id="23" name="Isosceles Triangle 22">
              <a:extLst>
                <a:ext uri="{FF2B5EF4-FFF2-40B4-BE49-F238E27FC236}">
                  <a16:creationId xmlns:a16="http://schemas.microsoft.com/office/drawing/2014/main" id="{63854A61-9C05-4B3B-87C0-BC33C6B1CD09}"/>
                </a:ext>
              </a:extLst>
            </p:cNvPr>
            <p:cNvSpPr/>
            <p:nvPr/>
          </p:nvSpPr>
          <p:spPr>
            <a:xfrm rot="5400000">
              <a:off x="613817" y="3677795"/>
              <a:ext cx="168615" cy="138385"/>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28DD4A52-7646-425A-ADE9-B5ABCEBE62C5}"/>
              </a:ext>
            </a:extLst>
          </p:cNvPr>
          <p:cNvGrpSpPr/>
          <p:nvPr/>
        </p:nvGrpSpPr>
        <p:grpSpPr>
          <a:xfrm>
            <a:off x="139458" y="4686506"/>
            <a:ext cx="1601113" cy="866509"/>
            <a:chOff x="139458" y="4508498"/>
            <a:chExt cx="1601113" cy="866509"/>
          </a:xfrm>
        </p:grpSpPr>
        <p:grpSp>
          <p:nvGrpSpPr>
            <p:cNvPr id="24" name="Group 16">
              <a:extLst>
                <a:ext uri="{FF2B5EF4-FFF2-40B4-BE49-F238E27FC236}">
                  <a16:creationId xmlns:a16="http://schemas.microsoft.com/office/drawing/2014/main" id="{D779DA25-4015-4C77-9D3E-F51DDF4C962C}"/>
                </a:ext>
              </a:extLst>
            </p:cNvPr>
            <p:cNvGrpSpPr/>
            <p:nvPr/>
          </p:nvGrpSpPr>
          <p:grpSpPr>
            <a:xfrm rot="5400000">
              <a:off x="-75982" y="4723938"/>
              <a:ext cx="849898" cy="419018"/>
              <a:chOff x="6797863" y="4831674"/>
              <a:chExt cx="2123437" cy="440133"/>
            </a:xfrm>
          </p:grpSpPr>
          <p:cxnSp>
            <p:nvCxnSpPr>
              <p:cNvPr id="25" name="Straight Connector 22">
                <a:extLst>
                  <a:ext uri="{FF2B5EF4-FFF2-40B4-BE49-F238E27FC236}">
                    <a16:creationId xmlns:a16="http://schemas.microsoft.com/office/drawing/2014/main" id="{0CBD78DC-01E1-4736-88F7-C760FBB9A697}"/>
                  </a:ext>
                </a:extLst>
              </p:cNvPr>
              <p:cNvCxnSpPr>
                <a:cxnSpLocks/>
              </p:cNvCxnSpPr>
              <p:nvPr/>
            </p:nvCxnSpPr>
            <p:spPr>
              <a:xfrm rot="16200000">
                <a:off x="7859582" y="3995599"/>
                <a:ext cx="0" cy="2123437"/>
              </a:xfrm>
              <a:prstGeom prst="line">
                <a:avLst/>
              </a:prstGeom>
              <a:ln w="9525" cap="rnd">
                <a:solidFill>
                  <a:schemeClr val="tx1">
                    <a:lumMod val="60000"/>
                    <a:lumOff val="40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26" name="Parallelogram 23">
                <a:extLst>
                  <a:ext uri="{FF2B5EF4-FFF2-40B4-BE49-F238E27FC236}">
                    <a16:creationId xmlns:a16="http://schemas.microsoft.com/office/drawing/2014/main" id="{45A53767-547A-4849-95EC-F1EF9609FA85}"/>
                  </a:ext>
                </a:extLst>
              </p:cNvPr>
              <p:cNvSpPr/>
              <p:nvPr/>
            </p:nvSpPr>
            <p:spPr>
              <a:xfrm rot="16200000">
                <a:off x="7550369" y="4579350"/>
                <a:ext cx="440133" cy="944781"/>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1200">
                    <a:solidFill>
                      <a:srgbClr val="F2F2F2">
                        <a:lumMod val="25000"/>
                      </a:srgbClr>
                    </a:solidFill>
                    <a:latin typeface="Arial" panose="020B0604020202020204" pitchFamily="34" charset="0"/>
                    <a:cs typeface="Arial" panose="020B0604020202020204" pitchFamily="34" charset="0"/>
                  </a:rPr>
                  <a:t>Long</a:t>
                </a:r>
                <a:r>
                  <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 term</a:t>
                </a:r>
              </a:p>
            </p:txBody>
          </p:sp>
        </p:grpSp>
        <p:sp>
          <p:nvSpPr>
            <p:cNvPr id="27" name="Parallelogram 25">
              <a:extLst>
                <a:ext uri="{FF2B5EF4-FFF2-40B4-BE49-F238E27FC236}">
                  <a16:creationId xmlns:a16="http://schemas.microsoft.com/office/drawing/2014/main" id="{7951DD75-9DB9-44A7-B7F2-763D3D29B198}"/>
                </a:ext>
              </a:extLst>
            </p:cNvPr>
            <p:cNvSpPr/>
            <p:nvPr/>
          </p:nvSpPr>
          <p:spPr>
            <a:xfrm>
              <a:off x="688740" y="4832073"/>
              <a:ext cx="1051831" cy="542934"/>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Improve </a:t>
              </a:r>
              <a:r>
                <a:rPr lang="en-US" sz="1000">
                  <a:solidFill>
                    <a:srgbClr val="F2F2F2">
                      <a:lumMod val="25000"/>
                    </a:srgbClr>
                  </a:solidFill>
                  <a:latin typeface="Arial" panose="020B0604020202020204" pitchFamily="34" charset="0"/>
                  <a:cs typeface="Arial" panose="020B0604020202020204" pitchFamily="34" charset="0"/>
                </a:rPr>
                <a:t>Documentation</a:t>
              </a:r>
              <a:br>
                <a:rPr kumimoji="0" lang="en-US" sz="10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br>
              <a:endParaRPr kumimoji="0" lang="en-US" sz="10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8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a:t>
              </a:r>
              <a:r>
                <a:rPr kumimoji="0" lang="en-US" sz="800" b="1"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Refer to attached Excel)</a:t>
              </a:r>
            </a:p>
          </p:txBody>
        </p:sp>
        <p:sp>
          <p:nvSpPr>
            <p:cNvPr id="28" name="Isosceles Triangle 27">
              <a:extLst>
                <a:ext uri="{FF2B5EF4-FFF2-40B4-BE49-F238E27FC236}">
                  <a16:creationId xmlns:a16="http://schemas.microsoft.com/office/drawing/2014/main" id="{76417001-310B-47A3-985B-EEAA2F630969}"/>
                </a:ext>
              </a:extLst>
            </p:cNvPr>
            <p:cNvSpPr/>
            <p:nvPr/>
          </p:nvSpPr>
          <p:spPr>
            <a:xfrm rot="5400000">
              <a:off x="622669" y="4832275"/>
              <a:ext cx="168615" cy="138385"/>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grpSp>
      <p:graphicFrame>
        <p:nvGraphicFramePr>
          <p:cNvPr id="6" name="app1_action_plan">
            <a:extLst>
              <a:ext uri="{FF2B5EF4-FFF2-40B4-BE49-F238E27FC236}">
                <a16:creationId xmlns:a16="http://schemas.microsoft.com/office/drawing/2014/main" id="{2ABF1925-4D1A-4776-9149-ED34649546D2}"/>
              </a:ext>
            </a:extLst>
          </p:cNvPr>
          <p:cNvGraphicFramePr>
            <a:graphicFrameLocks noGrp="1"/>
          </p:cNvGraphicFramePr>
          <p:nvPr>
            <p:extLst>
              <p:ext uri="{D42A27DB-BD31-4B8C-83A1-F6EECF244321}">
                <p14:modId xmlns:p14="http://schemas.microsoft.com/office/powerpoint/2010/main" val="3146359089"/>
              </p:ext>
            </p:extLst>
          </p:nvPr>
        </p:nvGraphicFramePr>
        <p:xfrm>
          <a:off x="1733831" y="759895"/>
          <a:ext cx="7730406" cy="5704620"/>
        </p:xfrm>
        <a:graphic>
          <a:graphicData uri="http://schemas.openxmlformats.org/drawingml/2006/table">
            <a:tbl>
              <a:tblPr firstRow="1">
                <a:tableStyleId>{0E3FDE45-AF77-4B5C-9715-49D594BDF05E}</a:tableStyleId>
              </a:tblPr>
              <a:tblGrid>
                <a:gridCol w="4513023">
                  <a:extLst>
                    <a:ext uri="{9D8B030D-6E8A-4147-A177-3AD203B41FA5}">
                      <a16:colId xmlns:a16="http://schemas.microsoft.com/office/drawing/2014/main" val="467025447"/>
                    </a:ext>
                  </a:extLst>
                </a:gridCol>
                <a:gridCol w="2393650">
                  <a:extLst>
                    <a:ext uri="{9D8B030D-6E8A-4147-A177-3AD203B41FA5}">
                      <a16:colId xmlns:a16="http://schemas.microsoft.com/office/drawing/2014/main" val="1190092748"/>
                    </a:ext>
                  </a:extLst>
                </a:gridCol>
                <a:gridCol w="823733">
                  <a:extLst>
                    <a:ext uri="{9D8B030D-6E8A-4147-A177-3AD203B41FA5}">
                      <a16:colId xmlns:a16="http://schemas.microsoft.com/office/drawing/2014/main" val="4237689475"/>
                    </a:ext>
                  </a:extLst>
                </a:gridCol>
              </a:tblGrid>
              <a:tr h="399748">
                <a:tc>
                  <a:txBody>
                    <a:bodyPr/>
                    <a:lstStyle/>
                    <a:p>
                      <a:pPr algn="l" fontAlgn="b"/>
                      <a:r>
                        <a:rPr lang="en-US" sz="1100" b="1" u="none" strike="noStrike">
                          <a:effectLst/>
                          <a:latin typeface="Calibri" panose="020F0502020204030204" pitchFamily="34" charset="0"/>
                          <a:cs typeface="Calibri" panose="020F0502020204030204" pitchFamily="34" charset="0"/>
                        </a:rPr>
                        <a:t>Quality rule that is being violated</a:t>
                      </a:r>
                      <a:endParaRPr lang="en-US" sz="1100" b="1" i="0" u="none" strike="noStrike">
                        <a:solidFill>
                          <a:srgbClr val="FFFFFF"/>
                        </a:solidFill>
                        <a:effectLst/>
                        <a:latin typeface="Calibri" panose="020F0502020204030204" pitchFamily="34" charset="0"/>
                        <a:cs typeface="Calibri" panose="020F0502020204030204" pitchFamily="34" charset="0"/>
                      </a:endParaRPr>
                    </a:p>
                  </a:txBody>
                  <a:tcPr marL="2105" marR="2105" marT="2105" marB="0" anchor="ctr">
                    <a:solidFill>
                      <a:schemeClr val="bg1">
                        <a:lumMod val="95000"/>
                      </a:schemeClr>
                    </a:solidFill>
                  </a:tcPr>
                </a:tc>
                <a:tc>
                  <a:txBody>
                    <a:bodyPr/>
                    <a:lstStyle/>
                    <a:p>
                      <a:pPr algn="l" fontAlgn="b"/>
                      <a:r>
                        <a:rPr lang="en-US" sz="1100" b="1" u="none" strike="noStrike">
                          <a:effectLst/>
                          <a:latin typeface="Calibri" panose="020F0502020204030204" pitchFamily="34" charset="0"/>
                          <a:cs typeface="Calibri" panose="020F0502020204030204" pitchFamily="34" charset="0"/>
                        </a:rPr>
                        <a:t>Business criteria impacted</a:t>
                      </a:r>
                      <a:endParaRPr lang="en-US" sz="1100" b="1" i="0" u="none" strike="noStrike">
                        <a:solidFill>
                          <a:srgbClr val="FFFFFF"/>
                        </a:solidFill>
                        <a:effectLst/>
                        <a:latin typeface="Calibri" panose="020F0502020204030204" pitchFamily="34" charset="0"/>
                        <a:cs typeface="Calibri" panose="020F0502020204030204" pitchFamily="34" charset="0"/>
                      </a:endParaRPr>
                    </a:p>
                  </a:txBody>
                  <a:tcPr marL="2105" marR="2105" marT="2105" marB="0" anchor="ctr">
                    <a:solidFill>
                      <a:schemeClr val="bg1">
                        <a:lumMod val="95000"/>
                      </a:schemeClr>
                    </a:solidFill>
                  </a:tcPr>
                </a:tc>
                <a:tc>
                  <a:txBody>
                    <a:bodyPr/>
                    <a:lstStyle/>
                    <a:p>
                      <a:pPr algn="ctr" fontAlgn="b"/>
                      <a:r>
                        <a:rPr lang="en-US" sz="1100" b="1" u="none" strike="noStrike">
                          <a:effectLst/>
                          <a:latin typeface="Calibri" panose="020F0502020204030204" pitchFamily="34" charset="0"/>
                          <a:cs typeface="Calibri" panose="020F0502020204030204" pitchFamily="34" charset="0"/>
                        </a:rPr>
                        <a:t> No. of actions </a:t>
                      </a:r>
                      <a:endParaRPr lang="en-US" sz="1100" b="1" i="0" u="none" strike="noStrike">
                        <a:solidFill>
                          <a:srgbClr val="FFFFFF"/>
                        </a:solidFill>
                        <a:effectLst/>
                        <a:latin typeface="Calibri" panose="020F0502020204030204" pitchFamily="34" charset="0"/>
                        <a:cs typeface="Calibri" panose="020F0502020204030204" pitchFamily="34" charset="0"/>
                      </a:endParaRPr>
                    </a:p>
                  </a:txBody>
                  <a:tcPr marL="2105" marR="2105" marT="2105" marB="0" anchor="ctr">
                    <a:solidFill>
                      <a:schemeClr val="bg1">
                        <a:lumMod val="95000"/>
                      </a:schemeClr>
                    </a:solidFill>
                  </a:tcPr>
                </a:tc>
                <a:extLst>
                  <a:ext uri="{0D108BD9-81ED-4DB2-BD59-A6C34878D82A}">
                    <a16:rowId xmlns:a16="http://schemas.microsoft.com/office/drawing/2014/main" val="2379488304"/>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552882845"/>
                  </a:ext>
                </a:extLst>
              </a:tr>
              <a:tr h="177033">
                <a:tc>
                  <a:txBody>
                    <a:bodyPr/>
                    <a:lstStyle/>
                    <a:p>
                      <a:pPr algn="l" fontAlgn="b"/>
                      <a:r>
                        <a:rPr lang="en-US" sz="1200" b="0" i="0" u="none" strike="noStrike" dirty="0">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657515872"/>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162746977"/>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181984875"/>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480636253"/>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86369844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630849340"/>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688146634"/>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26589436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593215855"/>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75681116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011324451"/>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253513920"/>
                  </a:ext>
                </a:extLst>
              </a:tr>
              <a:tr h="184232">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471660614"/>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526907425"/>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4844460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523398046"/>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083319901"/>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46561373"/>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386012"/>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090025267"/>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84843155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538658355"/>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314506540"/>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082454077"/>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813621501"/>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634550783"/>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101624544"/>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dirty="0">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234444134"/>
                  </a:ext>
                </a:extLst>
              </a:tr>
            </a:tbl>
          </a:graphicData>
        </a:graphic>
      </p:graphicFrame>
      <p:sp>
        <p:nvSpPr>
          <p:cNvPr id="29" name="Rectangle 28">
            <a:extLst>
              <a:ext uri="{FF2B5EF4-FFF2-40B4-BE49-F238E27FC236}">
                <a16:creationId xmlns:a16="http://schemas.microsoft.com/office/drawing/2014/main" id="{8E41D7A5-31FA-4FDA-8298-F41E4C58F46E}"/>
              </a:ext>
            </a:extLst>
          </p:cNvPr>
          <p:cNvSpPr/>
          <p:nvPr/>
        </p:nvSpPr>
        <p:spPr>
          <a:xfrm>
            <a:off x="9598572" y="5126476"/>
            <a:ext cx="2202035" cy="995663"/>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Complete list of {app1_total_violations} items</a:t>
            </a:r>
            <a:br>
              <a:rPr kumimoji="0" lang="en-US" sz="12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rPr>
            </a:br>
            <a:br>
              <a:rPr kumimoji="0" lang="en-US" sz="12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rPr>
            </a:br>
            <a:r>
              <a:rPr kumimoji="0" lang="en-US" sz="9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(Double click</a:t>
            </a:r>
            <a:br>
              <a:rPr kumimoji="0" lang="en-US" sz="9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rPr>
            </a:br>
            <a:r>
              <a:rPr kumimoji="0" lang="en-US" sz="9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to open)</a:t>
            </a:r>
            <a:endPar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endParaRPr>
          </a:p>
        </p:txBody>
      </p:sp>
      <p:sp>
        <p:nvSpPr>
          <p:cNvPr id="32" name="ee4pHeader2">
            <a:extLst>
              <a:ext uri="{FF2B5EF4-FFF2-40B4-BE49-F238E27FC236}">
                <a16:creationId xmlns:a16="http://schemas.microsoft.com/office/drawing/2014/main" id="{F524C4A5-4F59-4964-8C05-7CDC5896A3FF}"/>
              </a:ext>
            </a:extLst>
          </p:cNvPr>
          <p:cNvSpPr txBox="1"/>
          <p:nvPr/>
        </p:nvSpPr>
        <p:spPr>
          <a:xfrm>
            <a:off x="9682953" y="757370"/>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DA110"/>
                </a:solidFill>
                <a:effectLst/>
                <a:uLnTx/>
                <a:uFillTx/>
                <a:latin typeface="Arial" panose="020B0604020202020204"/>
                <a:ea typeface="+mn-ea"/>
                <a:cs typeface="+mn-cs"/>
              </a:rPr>
              <a:t>Explanation</a:t>
            </a:r>
          </a:p>
        </p:txBody>
      </p:sp>
      <p:sp>
        <p:nvSpPr>
          <p:cNvPr id="33" name="TextBox 32">
            <a:extLst>
              <a:ext uri="{FF2B5EF4-FFF2-40B4-BE49-F238E27FC236}">
                <a16:creationId xmlns:a16="http://schemas.microsoft.com/office/drawing/2014/main" id="{54EE7332-2A7E-48ED-8314-A462538A8DBF}"/>
              </a:ext>
            </a:extLst>
          </p:cNvPr>
          <p:cNvSpPr txBox="1"/>
          <p:nvPr/>
        </p:nvSpPr>
        <p:spPr>
          <a:xfrm>
            <a:off x="7016061" y="6339232"/>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35" name="ee4pContent2">
            <a:extLst>
              <a:ext uri="{FF2B5EF4-FFF2-40B4-BE49-F238E27FC236}">
                <a16:creationId xmlns:a16="http://schemas.microsoft.com/office/drawing/2014/main" id="{5B086E77-BBF8-49B3-821F-D2ECEC874A98}"/>
              </a:ext>
            </a:extLst>
          </p:cNvPr>
          <p:cNvSpPr txBox="1"/>
          <p:nvPr/>
        </p:nvSpPr>
        <p:spPr>
          <a:xfrm>
            <a:off x="9464237" y="866383"/>
            <a:ext cx="2520000" cy="3713485"/>
          </a:xfrm>
          <a:prstGeom prst="rect">
            <a:avLst/>
          </a:prstGeom>
          <a:ln cap="rnd">
            <a:noFill/>
          </a:ln>
        </p:spPr>
        <p:txBody>
          <a:bodyPr vert="horz" lIns="0" tIns="0" rIns="0" bIns="0" rtlCol="0" anchor="t">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7950" marR="0" lvl="1" indent="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None/>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t>
            </a:r>
            <a:r>
              <a:rPr lang="en-US" sz="1200" kern="1200" dirty="0">
                <a:solidFill>
                  <a:schemeClr val="tx1">
                    <a:lumMod val="100000"/>
                  </a:schemeClr>
                </a:solidFill>
                <a:latin typeface="Arial" panose="020B0604020202020204" pitchFamily="34" charset="0"/>
                <a:cs typeface="Arial" panose="020B0604020202020204" pitchFamily="34" charset="0"/>
              </a:rPr>
              <a:t>aip_fn_vio_cnt}</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 items should be addressed ASAP.</a:t>
            </a: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t>
            </a:r>
            <a:r>
              <a:rPr lang="en-US" sz="1200" kern="1200" dirty="0">
                <a:solidFill>
                  <a:schemeClr val="tx1">
                    <a:lumMod val="100000"/>
                  </a:schemeClr>
                </a:solidFill>
                <a:latin typeface="Arial" panose="020B0604020202020204" pitchFamily="34" charset="0"/>
                <a:cs typeface="Arial" panose="020B0604020202020204" pitchFamily="34" charset="0"/>
              </a:rPr>
              <a:t>aip_nt_vio_cnt} </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items to be addressed in near-term.</a:t>
            </a:r>
          </a:p>
          <a:p>
            <a:pPr marL="107950" marR="0" lvl="1" indent="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None/>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dirty="0">
                <a:solidFill>
                  <a:srgbClr val="293C47">
                    <a:lumMod val="100000"/>
                  </a:srgbClr>
                </a:solidFill>
                <a:latin typeface="Arial" panose="020B0604020202020204" pitchFamily="34" charset="0"/>
                <a:cs typeface="Arial" panose="020B0604020202020204" pitchFamily="34" charset="0"/>
              </a:rPr>
              <a:t>{app1_aip_mt_vio_cnt} items should be planned in mid-term for further improving application health.</a:t>
            </a: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endParaRPr lang="en-US" dirty="0">
              <a:solidFill>
                <a:srgbClr val="293C47">
                  <a:lumMod val="100000"/>
                </a:srgbClr>
              </a:solidFill>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t>
            </a:r>
            <a:r>
              <a:rPr lang="en-US" sz="1200" kern="1200" dirty="0">
                <a:solidFill>
                  <a:schemeClr val="tx1">
                    <a:lumMod val="100000"/>
                  </a:schemeClr>
                </a:solidFill>
                <a:latin typeface="Arial" panose="020B0604020202020204" pitchFamily="34" charset="0"/>
                <a:cs typeface="Arial" panose="020B0604020202020204" pitchFamily="34" charset="0"/>
              </a:rPr>
              <a:t>aip_low_vio_cnt}</a:t>
            </a:r>
            <a:r>
              <a:rPr lang="en-US" dirty="0">
                <a:solidFill>
                  <a:srgbClr val="293C47">
                    <a:lumMod val="100000"/>
                  </a:srgbClr>
                </a:solidFill>
                <a:latin typeface="Arial" panose="020B0604020202020204" pitchFamily="34" charset="0"/>
                <a:cs typeface="Arial" panose="020B0604020202020204" pitchFamily="34" charset="0"/>
              </a:rPr>
              <a:t> </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items should be planned in long-term.</a:t>
            </a: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3E36AB23-B207-4B37-B211-993382871900}"/>
              </a:ext>
            </a:extLst>
          </p:cNvPr>
          <p:cNvSpPr/>
          <p:nvPr/>
        </p:nvSpPr>
        <p:spPr>
          <a:xfrm>
            <a:off x="0" y="324581"/>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37" name="TextBox 36">
            <a:extLst>
              <a:ext uri="{FF2B5EF4-FFF2-40B4-BE49-F238E27FC236}">
                <a16:creationId xmlns:a16="http://schemas.microsoft.com/office/drawing/2014/main" id="{CEFAA801-1140-4F2A-9CFC-4B7B93CBF4D0}"/>
              </a:ext>
            </a:extLst>
          </p:cNvPr>
          <p:cNvSpPr txBox="1"/>
          <p:nvPr/>
        </p:nvSpPr>
        <p:spPr>
          <a:xfrm rot="20360764">
            <a:off x="3826907" y="1898697"/>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pic>
        <p:nvPicPr>
          <p:cNvPr id="36" name="Picture 35" descr="A picture containing icon&#10;&#10;Description automatically generated">
            <a:extLst>
              <a:ext uri="{FF2B5EF4-FFF2-40B4-BE49-F238E27FC236}">
                <a16:creationId xmlns:a16="http://schemas.microsoft.com/office/drawing/2014/main" id="{7C35004F-76EE-43B4-84E9-7DE420F5A863}"/>
              </a:ext>
            </a:extLst>
          </p:cNvPr>
          <p:cNvPicPr>
            <a:picLocks noChangeAspect="1"/>
          </p:cNvPicPr>
          <p:nvPr/>
        </p:nvPicPr>
        <p:blipFill>
          <a:blip r:embed="rId2">
            <a:alphaModFix amt="20000"/>
          </a:blip>
          <a:stretch>
            <a:fillRect/>
          </a:stretch>
        </p:blipFill>
        <p:spPr>
          <a:xfrm rot="20360764">
            <a:off x="873356" y="3146146"/>
            <a:ext cx="4612084" cy="2702558"/>
          </a:xfrm>
          <a:prstGeom prst="rect">
            <a:avLst/>
          </a:prstGeom>
        </p:spPr>
      </p:pic>
    </p:spTree>
    <p:extLst>
      <p:ext uri="{BB962C8B-B14F-4D97-AF65-F5344CB8AC3E}">
        <p14:creationId xmlns:p14="http://schemas.microsoft.com/office/powerpoint/2010/main" val="16791190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DCA4F8-8EBA-443B-9DB5-813DDDE64B49}"/>
              </a:ext>
            </a:extLst>
          </p:cNvPr>
          <p:cNvSpPr txBox="1"/>
          <p:nvPr/>
        </p:nvSpPr>
        <p:spPr>
          <a:xfrm>
            <a:off x="5338916" y="1229032"/>
            <a:ext cx="6687432" cy="277269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110000"/>
              </a:lnSpc>
              <a:spcBef>
                <a:spcPts val="600"/>
              </a:spcBef>
              <a:spcAft>
                <a:spcPts val="300"/>
              </a:spcAft>
            </a:pPr>
            <a:r>
              <a:rPr lang="en-US" sz="2400">
                <a:solidFill>
                  <a:schemeClr val="tx1">
                    <a:lumMod val="100000"/>
                  </a:schemeClr>
                </a:solidFill>
                <a:latin typeface="Arial" panose="020B0604020202020204" pitchFamily="34" charset="0"/>
                <a:cs typeface="Arial" panose="020B0604020202020204" pitchFamily="34" charset="0"/>
              </a:rPr>
              <a:t>Executive Summary</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Results for {project} </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Next Steps</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Appendices</a:t>
            </a:r>
          </a:p>
        </p:txBody>
      </p:sp>
      <p:pic>
        <p:nvPicPr>
          <p:cNvPr id="1026" name="Picture 2">
            <a:extLst>
              <a:ext uri="{FF2B5EF4-FFF2-40B4-BE49-F238E27FC236}">
                <a16:creationId xmlns:a16="http://schemas.microsoft.com/office/drawing/2014/main" id="{6DDD215E-BCA1-4055-A076-6B4326DBE0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880" y="1707356"/>
            <a:ext cx="299036" cy="29146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33903E3-05ED-49F5-9C57-4A03EDE847CF}"/>
              </a:ext>
            </a:extLst>
          </p:cNvPr>
          <p:cNvSpPr txBox="1"/>
          <p:nvPr/>
        </p:nvSpPr>
        <p:spPr>
          <a:xfrm>
            <a:off x="276800" y="6304948"/>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endParaRPr lang="en-US" b="0">
              <a:solidFill>
                <a:srgbClr val="D4D4D4"/>
              </a:solidFill>
              <a:effectLs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F7E4CD18-75A7-4AE7-9DAC-8ABA69B7EE01}"/>
              </a:ext>
            </a:extLst>
          </p:cNvPr>
          <p:cNvSpPr txBox="1"/>
          <p:nvPr/>
        </p:nvSpPr>
        <p:spPr>
          <a:xfrm>
            <a:off x="1152939" y="2405270"/>
            <a:ext cx="914400" cy="91440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3200">
                <a:solidFill>
                  <a:schemeClr val="bg1">
                    <a:lumMod val="95000"/>
                  </a:schemeClr>
                </a:solidFill>
                <a:latin typeface="Arial" panose="020B0604020202020204" pitchFamily="34" charset="0"/>
                <a:cs typeface="Arial" panose="020B0604020202020204" pitchFamily="34" charset="0"/>
              </a:rPr>
              <a:t>Agenda</a:t>
            </a:r>
          </a:p>
        </p:txBody>
      </p:sp>
    </p:spTree>
    <p:extLst>
      <p:ext uri="{BB962C8B-B14F-4D97-AF65-F5344CB8AC3E}">
        <p14:creationId xmlns:p14="http://schemas.microsoft.com/office/powerpoint/2010/main" val="36109944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itle 2">
            <a:extLst>
              <a:ext uri="{FF2B5EF4-FFF2-40B4-BE49-F238E27FC236}">
                <a16:creationId xmlns:a16="http://schemas.microsoft.com/office/drawing/2014/main" id="{B5440FBC-2828-4C4D-80FA-A717CF078FAC}"/>
              </a:ext>
            </a:extLst>
          </p:cNvPr>
          <p:cNvSpPr txBox="1">
            <a:spLocks/>
          </p:cNvSpPr>
          <p:nvPr/>
        </p:nvSpPr>
        <p:spPr>
          <a:xfrm>
            <a:off x="544943" y="372459"/>
            <a:ext cx="11048980" cy="332399"/>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2400" b="0" dirty="0">
                <a:solidFill>
                  <a:srgbClr val="FDA110"/>
                </a:solidFill>
                <a:latin typeface="Arial" panose="020B0604020202020204" pitchFamily="34" charset="0"/>
                <a:cs typeface="Arial" panose="020B0604020202020204" pitchFamily="34" charset="0"/>
              </a:rPr>
              <a:t>{app1_name} </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Peer Benchmark against apps of all technologies</a:t>
            </a:r>
          </a:p>
        </p:txBody>
      </p:sp>
      <p:cxnSp>
        <p:nvCxnSpPr>
          <p:cNvPr id="109" name="Straight Connector 7">
            <a:extLst>
              <a:ext uri="{FF2B5EF4-FFF2-40B4-BE49-F238E27FC236}">
                <a16:creationId xmlns:a16="http://schemas.microsoft.com/office/drawing/2014/main" id="{41D80C7C-E9B8-439B-9745-23DFD3F24F07}"/>
              </a:ext>
            </a:extLst>
          </p:cNvPr>
          <p:cNvCxnSpPr>
            <a:cxnSpLocks/>
            <a:endCxn id="110" idx="3"/>
          </p:cNvCxnSpPr>
          <p:nvPr/>
        </p:nvCxnSpPr>
        <p:spPr>
          <a:xfrm rot="16200000" flipV="1">
            <a:off x="2524603" y="1881807"/>
            <a:ext cx="1560174" cy="923104"/>
          </a:xfrm>
          <a:prstGeom prst="bentConnector2">
            <a:avLst/>
          </a:prstGeom>
          <a:noFill/>
          <a:ln w="19050" cap="rnd" cmpd="sng" algn="ctr">
            <a:solidFill>
              <a:srgbClr val="FFFFFF">
                <a:lumMod val="75000"/>
              </a:srgbClr>
            </a:solidFill>
            <a:prstDash val="solid"/>
            <a:headEnd type="oval"/>
            <a:tailEnd type="none" w="sm" len="sm"/>
          </a:ln>
          <a:effectLst/>
        </p:spPr>
      </p:cxnSp>
      <p:sp>
        <p:nvSpPr>
          <p:cNvPr id="110" name="Rectangle 109">
            <a:extLst>
              <a:ext uri="{FF2B5EF4-FFF2-40B4-BE49-F238E27FC236}">
                <a16:creationId xmlns:a16="http://schemas.microsoft.com/office/drawing/2014/main" id="{4748F379-DD58-4EA6-95A7-AF09AF5BF5A1}"/>
              </a:ext>
            </a:extLst>
          </p:cNvPr>
          <p:cNvSpPr/>
          <p:nvPr/>
        </p:nvSpPr>
        <p:spPr>
          <a:xfrm>
            <a:off x="148576" y="1147773"/>
            <a:ext cx="2694562" cy="830997"/>
          </a:xfrm>
          <a:prstGeom prst="rect">
            <a:avLst/>
          </a:prstGeom>
          <a:solidFill>
            <a:sysClr val="window" lastClr="FFFFFF"/>
          </a:solidFill>
          <a:ln w="19050" cap="rnd" cmpd="sng" algn="ctr">
            <a:solidFill>
              <a:srgbClr val="FFFFFF">
                <a:lumMod val="75000"/>
              </a:srgbClr>
            </a:solidFill>
            <a:prstDash val="solid"/>
          </a:ln>
          <a:effectLst/>
        </p:spPr>
        <p:txBody>
          <a:bodyPr wrap="square" rtlCol="0" anchor="ctr" anchorCtr="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lumMod val="50000"/>
                  </a:srgbClr>
                </a:solidFill>
                <a:effectLst/>
                <a:uLnTx/>
                <a:uFillTx/>
                <a:latin typeface="Arial" panose="020B0604020202020204" pitchFamily="34" charset="0"/>
                <a:cs typeface="Arial" panose="020B0604020202020204" pitchFamily="34" charset="0"/>
              </a:rPr>
              <a:t>Percentage indicates a compliance ratio with best programming practices for apps across all technologies</a:t>
            </a:r>
          </a:p>
        </p:txBody>
      </p:sp>
      <p:sp>
        <p:nvSpPr>
          <p:cNvPr id="113" name="TextBox 112">
            <a:extLst>
              <a:ext uri="{FF2B5EF4-FFF2-40B4-BE49-F238E27FC236}">
                <a16:creationId xmlns:a16="http://schemas.microsoft.com/office/drawing/2014/main" id="{8FE38A4D-D8A0-485B-916A-35E85463F707}"/>
              </a:ext>
            </a:extLst>
          </p:cNvPr>
          <p:cNvSpPr txBox="1"/>
          <p:nvPr/>
        </p:nvSpPr>
        <p:spPr>
          <a:xfrm>
            <a:off x="287197" y="3046243"/>
            <a:ext cx="3479045" cy="3046988"/>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txBody>
          <a:bodyPr rot="0" spcFirstLastPara="0" vertOverflow="overflow" horzOverflow="overflow" vert="horz" wrap="square" lIns="0" tIns="45720" rIns="91440" bIns="45720" numCol="1" spcCol="0" rtlCol="0" fromWordArt="0" anchor="t" anchorCtr="0" forceAA="0" compatLnSpc="1">
            <a:prstTxWarp prst="textNoShape">
              <a:avLst/>
            </a:prstTxWarp>
            <a:spAutoFit/>
          </a:bodyPr>
          <a:lstStyle/>
          <a:p>
            <a:pPr marL="0" marR="0" lvl="0" indent="0" defTabSz="914400" eaLnBrk="1" fontAlgn="auto" latinLnBrk="0" hangingPunct="1">
              <a:lnSpc>
                <a:spcPct val="100000"/>
              </a:lnSpc>
              <a:spcBef>
                <a:spcPts val="0"/>
              </a:spcBef>
              <a:spcAft>
                <a:spcPts val="600"/>
              </a:spcAft>
              <a:buClrTx/>
              <a:buSzTx/>
              <a:buFontTx/>
              <a:buNone/>
              <a:tabLst/>
              <a:defRPr/>
            </a:pPr>
            <a:endParaRPr kumimoji="0" lang="en-US" sz="1400" b="0" i="0" u="none" strike="noStrike" kern="0" cap="none" spc="0" normalizeH="0" baseline="0" noProof="0">
              <a:ln>
                <a:noFill/>
              </a:ln>
              <a:solidFill>
                <a:srgbClr val="FFFFFF">
                  <a:lumMod val="50000"/>
                </a:srgbClr>
              </a:solidFill>
              <a:effectLst/>
              <a:uLnTx/>
              <a:uFillTx/>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600"/>
              </a:spcAft>
              <a:buClrTx/>
              <a:buSzTx/>
              <a:buFontTx/>
              <a:buNone/>
              <a:tabLst/>
              <a:defRPr/>
            </a:pPr>
            <a:endParaRPr kumimoji="0" lang="en-US" sz="1400" b="0" i="0" u="none" strike="noStrike" kern="0" cap="none" spc="0" normalizeH="0" baseline="0" noProof="0">
              <a:ln>
                <a:noFill/>
              </a:ln>
              <a:solidFill>
                <a:srgbClr val="FFFFFF">
                  <a:lumMod val="50000"/>
                </a:srgbClr>
              </a:solidFill>
              <a:effectLst/>
              <a:uLnTx/>
              <a:uFillTx/>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a:ln>
                  <a:noFill/>
                </a:ln>
                <a:solidFill>
                  <a:srgbClr val="E7E6E6">
                    <a:lumMod val="50000"/>
                  </a:srgbClr>
                </a:solidFill>
                <a:effectLst/>
                <a:highlight>
                  <a:srgbClr val="FFFF00"/>
                </a:highlight>
                <a:uLnTx/>
                <a:uFillTx/>
                <a:latin typeface="Arial" panose="020B0604020202020204" pitchFamily="34" charset="0"/>
                <a:cs typeface="Arial" panose="020B0604020202020204" pitchFamily="34" charset="0"/>
              </a:rPr>
              <a:t>Looking at the overall software health (TQI), application compared well against other applications it was benchmarked against. </a:t>
            </a: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a:ln>
                  <a:noFill/>
                </a:ln>
                <a:solidFill>
                  <a:srgbClr val="E7E6E6">
                    <a:lumMod val="50000"/>
                  </a:srgbClr>
                </a:solidFill>
                <a:effectLst/>
                <a:highlight>
                  <a:srgbClr val="FFFF00"/>
                </a:highlight>
                <a:uLnTx/>
                <a:uFillTx/>
                <a:latin typeface="Arial" panose="020B0604020202020204" pitchFamily="34" charset="0"/>
                <a:cs typeface="Arial" panose="020B0604020202020204" pitchFamily="34" charset="0"/>
              </a:rPr>
              <a:t>Robustness, Security, Efficiency and Changeability health factors are all in the second quartile and should be addressed.  Of these four health factors Changeability is the lowest and should be addressed first. </a:t>
            </a: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a:ln>
                  <a:noFill/>
                </a:ln>
                <a:solidFill>
                  <a:srgbClr val="E7E6E6">
                    <a:lumMod val="50000"/>
                  </a:srgbClr>
                </a:solidFill>
                <a:effectLst/>
                <a:highlight>
                  <a:srgbClr val="FFFF00"/>
                </a:highlight>
                <a:uLnTx/>
                <a:uFillTx/>
                <a:latin typeface="Arial" panose="020B0604020202020204" pitchFamily="34" charset="0"/>
                <a:cs typeface="Arial" panose="020B0604020202020204" pitchFamily="34" charset="0"/>
              </a:rPr>
              <a:t>Looking at the breakdown by technical criteria, “Dead code (static)” category is where the application lags the most and it indicates some stability deficiencies.</a:t>
            </a:r>
          </a:p>
        </p:txBody>
      </p:sp>
      <p:sp>
        <p:nvSpPr>
          <p:cNvPr id="118" name="Rectangle 117">
            <a:extLst>
              <a:ext uri="{FF2B5EF4-FFF2-40B4-BE49-F238E27FC236}">
                <a16:creationId xmlns:a16="http://schemas.microsoft.com/office/drawing/2014/main" id="{97C957CE-A7BE-4E41-B7C1-E6631DD068AA}"/>
              </a:ext>
            </a:extLst>
          </p:cNvPr>
          <p:cNvSpPr/>
          <p:nvPr/>
        </p:nvSpPr>
        <p:spPr>
          <a:xfrm>
            <a:off x="287197" y="3184793"/>
            <a:ext cx="3479044" cy="322845"/>
          </a:xfrm>
          <a:prstGeom prst="rect">
            <a:avLst/>
          </a:prstGeom>
        </p:spPr>
        <p:txBody>
          <a:bodyPr vert="horz" wrap="square" lIns="0" tIns="0" rIns="0" bIns="0" anchor="b" anchorCtr="0">
            <a:noAutofit/>
          </a:bodyPr>
          <a:lstStyle/>
          <a:p>
            <a:pPr>
              <a:buClr>
                <a:srgbClr val="44546A">
                  <a:lumMod val="65000"/>
                  <a:lumOff val="35000"/>
                </a:srgbClr>
              </a:buClr>
              <a:buSzPct val="85000"/>
              <a:defRPr/>
            </a:pPr>
            <a:r>
              <a:rPr lang="en-US" sz="1600">
                <a:solidFill>
                  <a:srgbClr val="00B2FF"/>
                </a:solidFill>
                <a:latin typeface="Arial" panose="020B0604020202020204" pitchFamily="34" charset="0"/>
                <a:ea typeface="Calibri" panose="020F0502020204030204" pitchFamily="34" charset="0"/>
                <a:cs typeface="Arial" panose="020B0604020202020204" pitchFamily="34" charset="0"/>
              </a:rPr>
              <a:t>Summary</a:t>
            </a:r>
          </a:p>
        </p:txBody>
      </p:sp>
      <p:pic>
        <p:nvPicPr>
          <p:cNvPr id="522242" name="Picture 2">
            <a:extLst>
              <a:ext uri="{FF2B5EF4-FFF2-40B4-BE49-F238E27FC236}">
                <a16:creationId xmlns:a16="http://schemas.microsoft.com/office/drawing/2014/main" id="{94C7DFC6-D218-4937-AC47-660524739A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3742" y="1742392"/>
            <a:ext cx="7710181" cy="3207646"/>
          </a:xfrm>
          <a:prstGeom prst="rect">
            <a:avLst/>
          </a:prstGeom>
          <a:noFill/>
          <a:ln w="38100">
            <a:solidFill>
              <a:srgbClr val="00B2FF"/>
            </a:solidFill>
          </a:ln>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4A8E8EDB-717D-4C7B-8127-A1C0F9C828A9}"/>
              </a:ext>
            </a:extLst>
          </p:cNvPr>
          <p:cNvSpPr/>
          <p:nvPr/>
        </p:nvSpPr>
        <p:spPr>
          <a:xfrm rot="19315921">
            <a:off x="3979802" y="2723128"/>
            <a:ext cx="6666045" cy="923330"/>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9" name="TextBox 8">
            <a:extLst>
              <a:ext uri="{FF2B5EF4-FFF2-40B4-BE49-F238E27FC236}">
                <a16:creationId xmlns:a16="http://schemas.microsoft.com/office/drawing/2014/main" id="{FD0EB747-9CEE-40BE-AC16-D35D01545EB8}"/>
              </a:ext>
            </a:extLst>
          </p:cNvPr>
          <p:cNvSpPr txBox="1"/>
          <p:nvPr/>
        </p:nvSpPr>
        <p:spPr>
          <a:xfrm>
            <a:off x="7016061" y="6339232"/>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BC9E0085-3A91-4271-83C1-27E533FAAEFD}"/>
              </a:ext>
            </a:extLst>
          </p:cNvPr>
          <p:cNvSpPr/>
          <p:nvPr/>
        </p:nvSpPr>
        <p:spPr>
          <a:xfrm>
            <a:off x="0" y="282752"/>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1" name="Picture 10" descr="A picture containing icon&#10;&#10;Description automatically generated">
            <a:extLst>
              <a:ext uri="{FF2B5EF4-FFF2-40B4-BE49-F238E27FC236}">
                <a16:creationId xmlns:a16="http://schemas.microsoft.com/office/drawing/2014/main" id="{AC7A7618-FA24-4E3C-B1B3-D1EEDDD6A320}"/>
              </a:ext>
            </a:extLst>
          </p:cNvPr>
          <p:cNvPicPr>
            <a:picLocks noChangeAspect="1"/>
          </p:cNvPicPr>
          <p:nvPr/>
        </p:nvPicPr>
        <p:blipFill>
          <a:blip r:embed="rId4">
            <a:alphaModFix amt="20000"/>
          </a:blip>
          <a:stretch>
            <a:fillRect/>
          </a:stretch>
        </p:blipFill>
        <p:spPr>
          <a:xfrm rot="20360764">
            <a:off x="873356" y="3146146"/>
            <a:ext cx="4612084" cy="2702558"/>
          </a:xfrm>
          <a:prstGeom prst="rect">
            <a:avLst/>
          </a:prstGeom>
        </p:spPr>
      </p:pic>
      <p:sp>
        <p:nvSpPr>
          <p:cNvPr id="12" name="TextBox 11">
            <a:extLst>
              <a:ext uri="{FF2B5EF4-FFF2-40B4-BE49-F238E27FC236}">
                <a16:creationId xmlns:a16="http://schemas.microsoft.com/office/drawing/2014/main" id="{0079A8BD-1E8A-4E77-9217-CE1C2787388E}"/>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26558552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9F8A78EC-EDD5-4C08-BCD5-1147A26EFA32}"/>
              </a:ext>
            </a:extLst>
          </p:cNvPr>
          <p:cNvGraphicFramePr>
            <a:graphicFrameLocks noGrp="1"/>
          </p:cNvGraphicFramePr>
          <p:nvPr>
            <p:extLst>
              <p:ext uri="{D42A27DB-BD31-4B8C-83A1-F6EECF244321}">
                <p14:modId xmlns:p14="http://schemas.microsoft.com/office/powerpoint/2010/main" val="3822137952"/>
              </p:ext>
            </p:extLst>
          </p:nvPr>
        </p:nvGraphicFramePr>
        <p:xfrm>
          <a:off x="615960" y="1133727"/>
          <a:ext cx="11132344" cy="4484609"/>
        </p:xfrm>
        <a:graphic>
          <a:graphicData uri="http://schemas.openxmlformats.org/drawingml/2006/table">
            <a:tbl>
              <a:tblPr firstRow="1" bandRow="1">
                <a:tableStyleId>{B301B821-A1FF-4177-AEE7-76D212191A09}</a:tableStyleId>
              </a:tblPr>
              <a:tblGrid>
                <a:gridCol w="1477398">
                  <a:extLst>
                    <a:ext uri="{9D8B030D-6E8A-4147-A177-3AD203B41FA5}">
                      <a16:colId xmlns:a16="http://schemas.microsoft.com/office/drawing/2014/main" val="2084911226"/>
                    </a:ext>
                  </a:extLst>
                </a:gridCol>
                <a:gridCol w="2659316">
                  <a:extLst>
                    <a:ext uri="{9D8B030D-6E8A-4147-A177-3AD203B41FA5}">
                      <a16:colId xmlns:a16="http://schemas.microsoft.com/office/drawing/2014/main" val="2488342725"/>
                    </a:ext>
                  </a:extLst>
                </a:gridCol>
                <a:gridCol w="1158169">
                  <a:extLst>
                    <a:ext uri="{9D8B030D-6E8A-4147-A177-3AD203B41FA5}">
                      <a16:colId xmlns:a16="http://schemas.microsoft.com/office/drawing/2014/main" val="1609577062"/>
                    </a:ext>
                  </a:extLst>
                </a:gridCol>
                <a:gridCol w="2680370">
                  <a:extLst>
                    <a:ext uri="{9D8B030D-6E8A-4147-A177-3AD203B41FA5}">
                      <a16:colId xmlns:a16="http://schemas.microsoft.com/office/drawing/2014/main" val="659532968"/>
                    </a:ext>
                  </a:extLst>
                </a:gridCol>
                <a:gridCol w="1942003">
                  <a:extLst>
                    <a:ext uri="{9D8B030D-6E8A-4147-A177-3AD203B41FA5}">
                      <a16:colId xmlns:a16="http://schemas.microsoft.com/office/drawing/2014/main" val="1712321375"/>
                    </a:ext>
                  </a:extLst>
                </a:gridCol>
                <a:gridCol w="1215088">
                  <a:extLst>
                    <a:ext uri="{9D8B030D-6E8A-4147-A177-3AD203B41FA5}">
                      <a16:colId xmlns:a16="http://schemas.microsoft.com/office/drawing/2014/main" val="1215815805"/>
                    </a:ext>
                  </a:extLst>
                </a:gridCol>
              </a:tblGrid>
              <a:tr h="788909">
                <a:tc rowSpan="6">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bg1"/>
                          </a:solidFill>
                          <a:latin typeface="Arial" panose="020B0604020202020204" pitchFamily="34" charset="0"/>
                          <a:cs typeface="Arial" panose="020B0604020202020204" pitchFamily="34" charset="0"/>
                        </a:rPr>
                        <a:t>{project}  applications</a:t>
                      </a:r>
                      <a:endParaRPr lang="en-US" sz="1200" b="1" dirty="0">
                        <a:solidFill>
                          <a:schemeClr val="bg1"/>
                        </a:solidFill>
                        <a:latin typeface="Arial" panose="020B0604020202020204" pitchFamily="34" charset="0"/>
                        <a:cs typeface="Arial" panose="020B0604020202020204" pitchFamily="34" charset="0"/>
                      </a:endParaRPr>
                    </a:p>
                  </a:txBody>
                  <a:tcPr anchor="ctr">
                    <a:solidFill>
                      <a:schemeClr val="tx2">
                        <a:lumMod val="50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App Name</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App Rating</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Vulnerability </a:t>
                      </a:r>
                    </a:p>
                    <a:p>
                      <a:pPr algn="ctr"/>
                      <a:r>
                        <a:rPr lang="en-US" sz="1400">
                          <a:solidFill>
                            <a:schemeClr val="bg1"/>
                          </a:solidFill>
                          <a:latin typeface="Arial" panose="020B0604020202020204" pitchFamily="34" charset="0"/>
                          <a:cs typeface="Arial" panose="020B0604020202020204" pitchFamily="34" charset="0"/>
                        </a:rPr>
                        <a:t>(open-source components)</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Remediation Action</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 estimate*</a:t>
                      </a:r>
                    </a:p>
                  </a:txBody>
                  <a:tcPr anchor="ctr">
                    <a:solidFill>
                      <a:schemeClr val="tx2">
                        <a:lumMod val="75000"/>
                      </a:schemeClr>
                    </a:solidFill>
                  </a:tcPr>
                </a:tc>
                <a:extLst>
                  <a:ext uri="{0D108BD9-81ED-4DB2-BD59-A6C34878D82A}">
                    <a16:rowId xmlns:a16="http://schemas.microsoft.com/office/drawing/2014/main" val="53749873"/>
                  </a:ext>
                </a:extLst>
              </a:tr>
              <a:tr h="597316">
                <a:tc vMerge="1">
                  <a:txBody>
                    <a:bodyPr/>
                    <a:lstStyle/>
                    <a:p>
                      <a:pPr algn="l" fontAlgn="b"/>
                      <a:endParaRPr lang="en-US" sz="1400" b="0" i="0" u="none" strike="noStrike">
                        <a:solidFill>
                          <a:srgbClr val="000000"/>
                        </a:solidFill>
                        <a:effectLst/>
                        <a:latin typeface="+mn-lt"/>
                      </a:endParaRPr>
                    </a:p>
                  </a:txBody>
                  <a:tcPr marR="7620" marT="7620" marB="0" anchor="ctr">
                    <a:solidFill>
                      <a:schemeClr val="bg1"/>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t>
                      </a:r>
                      <a:r>
                        <a:rPr lang="en-US" sz="1200" b="0" i="0" u="none" strike="noStrike" err="1">
                          <a:solidFill>
                            <a:srgbClr val="000000"/>
                          </a:solidFill>
                          <a:effectLst/>
                          <a:latin typeface="Arial" panose="020B0604020202020204" pitchFamily="34" charset="0"/>
                          <a:cs typeface="Arial" panose="020B0604020202020204" pitchFamily="34" charset="0"/>
                        </a:rPr>
                        <a:t>app#_name</a:t>
                      </a:r>
                      <a:r>
                        <a:rPr lang="en-US" sz="1200" b="0" i="0" u="none" strike="noStrike">
                          <a:solidFill>
                            <a:srgbClr val="000000"/>
                          </a:solidFill>
                          <a:effectLst/>
                          <a:latin typeface="Arial" panose="020B0604020202020204" pitchFamily="34" charset="0"/>
                          <a:cs typeface="Arial" panose="020B0604020202020204" pitchFamily="34" charset="0"/>
                        </a:rPr>
                        <a:t>}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highlight>
                          <a:srgbClr val="FFE5C2"/>
                        </a:highligh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{app#_</a:t>
                      </a:r>
                      <a:r>
                        <a:rPr lang="en-US" sz="1200" b="0" i="0" u="none" strike="noStrike" err="1">
                          <a:solidFill>
                            <a:srgbClr val="000000"/>
                          </a:solidFill>
                          <a:effectLst/>
                          <a:latin typeface="Arial" panose="020B0604020202020204" pitchFamily="34" charset="0"/>
                          <a:cs typeface="Arial" panose="020B0604020202020204" pitchFamily="34" charset="0"/>
                        </a:rPr>
                        <a:t>crit_sec_tot</a:t>
                      </a:r>
                      <a:r>
                        <a:rPr lang="en-US" sz="1200" b="0" i="0" u="none" strike="noStrike">
                          <a:solidFill>
                            <a:srgbClr val="000000"/>
                          </a:solidFill>
                          <a:effectLst/>
                          <a:latin typeface="Arial" panose="020B0604020202020204" pitchFamily="34" charset="0"/>
                          <a:cs typeface="Arial" panose="020B0604020202020204" pitchFamily="34" charset="0"/>
                        </a:rPr>
                        <a: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{app#_</a:t>
                      </a:r>
                      <a:r>
                        <a:rPr lang="en-US" sz="1200" b="0" i="0" u="none" strike="noStrike" err="1">
                          <a:solidFill>
                            <a:srgbClr val="000000"/>
                          </a:solidFill>
                          <a:effectLst/>
                          <a:latin typeface="Arial" panose="020B0604020202020204" pitchFamily="34" charset="0"/>
                          <a:cs typeface="Arial" panose="020B0604020202020204" pitchFamily="34" charset="0"/>
                        </a:rPr>
                        <a:t>high_lic_tot</a:t>
                      </a:r>
                      <a:r>
                        <a:rPr lang="en-US" sz="1200" b="0" i="0" u="none" strike="noStrike">
                          <a:solidFill>
                            <a:srgbClr val="000000"/>
                          </a:solidFill>
                          <a:effectLst/>
                          <a:latin typeface="Arial" panose="020B0604020202020204" pitchFamily="34" charset="0"/>
                          <a:cs typeface="Arial" panose="020B0604020202020204" pitchFamily="34" charset="0"/>
                        </a:rPr>
                        <a: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({app#_summary_eff} person-days)</a:t>
                      </a:r>
                    </a:p>
                  </a:txBody>
                  <a:tcPr marL="7620" marR="7620" marT="7620" marB="0" anchor="ctr">
                    <a:solidFill>
                      <a:schemeClr val="bg1"/>
                    </a:solidFill>
                  </a:tcPr>
                </a:tc>
                <a:extLst>
                  <a:ext uri="{0D108BD9-81ED-4DB2-BD59-A6C34878D82A}">
                    <a16:rowId xmlns:a16="http://schemas.microsoft.com/office/drawing/2014/main" val="3576421633"/>
                  </a:ext>
                </a:extLst>
              </a:tr>
              <a:tr h="59731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{app2_name}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highlight>
                          <a:srgbClr val="FFE5C2"/>
                        </a:highligh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{app2_crit_sec_tot}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{app2_high_lic_tot}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{app2_summary_vio_cnt}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{app2_summary_bus_txt}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${app2_summary_cost}K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({app2_summary_eff} person-days)</a:t>
                      </a:r>
                    </a:p>
                  </a:txBody>
                  <a:tcPr marL="7620" marR="7620" marT="7620" marB="0" anchor="ctr">
                    <a:solidFill>
                      <a:schemeClr val="bg1"/>
                    </a:solidFill>
                  </a:tcPr>
                </a:tc>
                <a:extLst>
                  <a:ext uri="{0D108BD9-81ED-4DB2-BD59-A6C34878D82A}">
                    <a16:rowId xmlns:a16="http://schemas.microsoft.com/office/drawing/2014/main" val="1291481051"/>
                  </a:ext>
                </a:extLst>
              </a:tr>
              <a:tr h="55223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a:solidFill>
                            <a:srgbClr val="000000"/>
                          </a:solidFill>
                          <a:effectLst/>
                          <a:latin typeface="Arial" panose="020B0604020202020204" pitchFamily="34" charset="0"/>
                          <a:cs typeface="Arial" panose="020B0604020202020204" pitchFamily="34" charset="0"/>
                        </a:rPr>
                        <a:t>  {app3_name}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{app3_crit_sec_tot}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{app3_high_lic_tot}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{app3_summary_vio_cnt}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{app3_summary_bus_txt}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${app3_summary_cost}K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({app3_summary_eff} person-days)</a:t>
                      </a:r>
                    </a:p>
                  </a:txBody>
                  <a:tcPr marL="7620" marR="7620" marT="7620" marB="0" anchor="ctr">
                    <a:solidFill>
                      <a:schemeClr val="bg1"/>
                    </a:solidFill>
                  </a:tcPr>
                </a:tc>
                <a:extLst>
                  <a:ext uri="{0D108BD9-81ED-4DB2-BD59-A6C34878D82A}">
                    <a16:rowId xmlns:a16="http://schemas.microsoft.com/office/drawing/2014/main" val="3308311805"/>
                  </a:ext>
                </a:extLst>
              </a:tr>
              <a:tr h="59731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algn="l" fontAlgn="b"/>
                      <a:r>
                        <a:rPr kumimoji="0" 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t>  </a:t>
                      </a:r>
                      <a:r>
                        <a:rPr lang="en-US" sz="1200" b="0" i="0" u="none" strike="noStrike">
                          <a:solidFill>
                            <a:srgbClr val="000000"/>
                          </a:solidFill>
                          <a:effectLst/>
                          <a:latin typeface="Arial" panose="020B0604020202020204" pitchFamily="34" charset="0"/>
                          <a:cs typeface="Arial" panose="020B0604020202020204" pitchFamily="34" charset="0"/>
                        </a:rPr>
                        <a:t>{app4_name} </a:t>
                      </a:r>
                      <a:endParaRPr kumimoji="0" 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a:txBody>
                  <a:tcPr marL="7620" marR="7620" marT="7620" marB="0" anchor="ctr">
                    <a:solidFill>
                      <a:schemeClr val="bg1"/>
                    </a:solidFill>
                  </a:tcPr>
                </a:tc>
                <a:tc>
                  <a:txBody>
                    <a:bodyPr/>
                    <a:lstStyle/>
                    <a:p>
                      <a:pPr algn="ctr"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{app4_crit_sec_tot}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{app4_high_lic_tot}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{app4_summary_vio_cnt}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{app4_summary_bus_txt}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${app4_summary_cost}K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({app4_summary_eff} person-days)</a:t>
                      </a:r>
                    </a:p>
                  </a:txBody>
                  <a:tcPr marL="7620" marR="7620" marT="7620" marB="0" anchor="ctr">
                    <a:solidFill>
                      <a:schemeClr val="bg1"/>
                    </a:solidFill>
                  </a:tcPr>
                </a:tc>
                <a:extLst>
                  <a:ext uri="{0D108BD9-81ED-4DB2-BD59-A6C34878D82A}">
                    <a16:rowId xmlns:a16="http://schemas.microsoft.com/office/drawing/2014/main" val="4030830588"/>
                  </a:ext>
                </a:extLst>
              </a:tr>
              <a:tr h="55223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{app5_name}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{app5_crit_sec_tot}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{app5_high_lic_tot}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{app5_summary_vio_cnt}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{app5_summary_bus_txt}</a:t>
                      </a:r>
                    </a:p>
                  </a:txBody>
                  <a:tcPr marL="7620" marR="7620" marT="7620" marB="0" anchor="ctr">
                    <a:solidFill>
                      <a:schemeClr val="bg1"/>
                    </a:solidFill>
                  </a:tcPr>
                </a:tc>
                <a:tc>
                  <a:txBody>
                    <a:bodyPr/>
                    <a:lstStyle/>
                    <a:p>
                      <a:pPr algn="ctr" fontAlgn="b"/>
                      <a:r>
                        <a:rPr lang="en-US" sz="1200" b="1" i="0" u="none" strike="noStrike" dirty="0">
                          <a:solidFill>
                            <a:srgbClr val="000000"/>
                          </a:solidFill>
                          <a:effectLst/>
                          <a:latin typeface="Arial" panose="020B0604020202020204" pitchFamily="34" charset="0"/>
                          <a:cs typeface="Arial" panose="020B0604020202020204" pitchFamily="34" charset="0"/>
                        </a:rPr>
                        <a:t>${app5_summary_cost}K</a:t>
                      </a:r>
                      <a:endParaRPr lang="en-US" sz="1000" b="1" i="0" u="none" strike="noStrike" dirty="0">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Arial" panose="020B0604020202020204" pitchFamily="34" charset="0"/>
                          <a:cs typeface="Arial" panose="020B0604020202020204" pitchFamily="34" charset="0"/>
                        </a:rPr>
                        <a:t>({app5_summary_eff} person-days)</a:t>
                      </a:r>
                    </a:p>
                  </a:txBody>
                  <a:tcPr marL="7620" marR="7620" marT="7620" marB="0" anchor="ctr">
                    <a:solidFill>
                      <a:schemeClr val="bg1"/>
                    </a:solidFill>
                  </a:tcPr>
                </a:tc>
                <a:extLst>
                  <a:ext uri="{0D108BD9-81ED-4DB2-BD59-A6C34878D82A}">
                    <a16:rowId xmlns:a16="http://schemas.microsoft.com/office/drawing/2014/main" val="1833793837"/>
                  </a:ext>
                </a:extLst>
              </a:tr>
            </a:tbl>
          </a:graphicData>
        </a:graphic>
      </p:graphicFrame>
      <p:sp>
        <p:nvSpPr>
          <p:cNvPr id="25" name="Title 1">
            <a:extLst>
              <a:ext uri="{FF2B5EF4-FFF2-40B4-BE49-F238E27FC236}">
                <a16:creationId xmlns:a16="http://schemas.microsoft.com/office/drawing/2014/main" id="{DF3322CB-AAD4-40B5-889B-5E44CD1C0378}"/>
              </a:ext>
            </a:extLst>
          </p:cNvPr>
          <p:cNvSpPr txBox="1">
            <a:spLocks/>
          </p:cNvSpPr>
          <p:nvPr/>
        </p:nvSpPr>
        <p:spPr>
          <a:xfrm>
            <a:off x="599768" y="313575"/>
            <a:ext cx="10976272" cy="820152"/>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marL="0" marR="0" lvl="0" indent="0" defTabSz="914400" rtl="0" eaLnBrk="1" fontAlgn="auto" latinLnBrk="0" hangingPunct="1">
              <a:lnSpc>
                <a:spcPct val="90000"/>
              </a:lnSpc>
              <a:spcBef>
                <a:spcPct val="0"/>
              </a:spcBef>
              <a:spcAft>
                <a:spcPts val="0"/>
              </a:spcAft>
              <a:buClrTx/>
              <a:buSzTx/>
              <a:buFontTx/>
              <a:buNone/>
              <a:tabLst/>
              <a:defRPr/>
            </a:pPr>
            <a:r>
              <a:rPr lang="en-US" sz="2400" b="0" dirty="0">
                <a:solidFill>
                  <a:srgbClr val="FDA110"/>
                </a:solidFill>
                <a:latin typeface="Arial" panose="020B0604020202020204" pitchFamily="34" charset="0"/>
                <a:cs typeface="Arial" panose="020B0604020202020204" pitchFamily="34" charset="0"/>
              </a:rPr>
              <a:t>Overview</a:t>
            </a:r>
            <a:r>
              <a:rPr lang="en-US" sz="2400" dirty="0">
                <a:solidFill>
                  <a:srgbClr val="FDA110"/>
                </a:solidFill>
                <a:latin typeface="Arial" panose="020B0604020202020204" pitchFamily="34" charset="0"/>
                <a:cs typeface="Arial" panose="020B0604020202020204" pitchFamily="34" charset="0"/>
              </a:rPr>
              <a:t> </a:t>
            </a:r>
            <a:r>
              <a:rPr lang="en-US" sz="2400" b="0" dirty="0">
                <a:latin typeface="Arial" panose="020B0604020202020204" pitchFamily="34" charset="0"/>
                <a:cs typeface="Arial" panose="020B0604020202020204" pitchFamily="34" charset="0"/>
              </a:rPr>
              <a:t>–</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 </a:t>
            </a:r>
            <a:r>
              <a:rPr lang="en-US" sz="2400" b="0" dirty="0">
                <a:solidFill>
                  <a:schemeClr val="tx1"/>
                </a:solidFill>
                <a:latin typeface="Arial" panose="020B0604020202020204" pitchFamily="34" charset="0"/>
                <a:cs typeface="Arial" panose="020B0604020202020204" pitchFamily="34" charset="0"/>
              </a:rPr>
              <a:t>The {project} applications have {</a:t>
            </a:r>
            <a:r>
              <a:rPr lang="en-US" sz="2400" b="0" dirty="0" err="1">
                <a:solidFill>
                  <a:schemeClr val="tx1"/>
                </a:solidFill>
                <a:latin typeface="Arial" panose="020B0604020202020204" pitchFamily="34" charset="0"/>
                <a:cs typeface="Arial" panose="020B0604020202020204" pitchFamily="34" charset="0"/>
              </a:rPr>
              <a:t>show_stopper_flg</a:t>
            </a:r>
            <a:r>
              <a:rPr lang="en-US" sz="2400" b="0" dirty="0">
                <a:solidFill>
                  <a:schemeClr val="tx1"/>
                </a:solidFill>
                <a:latin typeface="Arial" panose="020B0604020202020204" pitchFamily="34" charset="0"/>
                <a:cs typeface="Arial" panose="020B0604020202020204" pitchFamily="34" charset="0"/>
              </a:rPr>
              <a:t>} show-stopper issues, red flag issues can be remediated with {</a:t>
            </a:r>
            <a:r>
              <a:rPr lang="en-US" sz="2400" b="0" dirty="0" err="1">
                <a:solidFill>
                  <a:schemeClr val="tx1"/>
                </a:solidFill>
                <a:latin typeface="Arial" panose="020B0604020202020204" pitchFamily="34" charset="0"/>
                <a:cs typeface="Arial" panose="020B0604020202020204" pitchFamily="34" charset="0"/>
              </a:rPr>
              <a:t>hml_cost_flag</a:t>
            </a:r>
            <a:r>
              <a:rPr lang="en-US" sz="2400" b="0" dirty="0">
                <a:solidFill>
                  <a:schemeClr val="tx1"/>
                </a:solidFill>
                <a:latin typeface="Arial" panose="020B0604020202020204" pitchFamily="34" charset="0"/>
                <a:cs typeface="Arial" panose="020B0604020202020204" pitchFamily="34" charset="0"/>
              </a:rPr>
              <a:t>} cost</a:t>
            </a:r>
            <a:endPar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endParaRPr>
          </a:p>
        </p:txBody>
      </p:sp>
      <p:sp>
        <p:nvSpPr>
          <p:cNvPr id="6" name="Rectangle 5">
            <a:extLst>
              <a:ext uri="{FF2B5EF4-FFF2-40B4-BE49-F238E27FC236}">
                <a16:creationId xmlns:a16="http://schemas.microsoft.com/office/drawing/2014/main" id="{B8312735-E93F-4EE0-828B-75BFC1905876}"/>
              </a:ext>
            </a:extLst>
          </p:cNvPr>
          <p:cNvSpPr/>
          <p:nvPr/>
        </p:nvSpPr>
        <p:spPr>
          <a:xfrm>
            <a:off x="599767" y="6256744"/>
            <a:ext cx="2799367" cy="4403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800" dirty="0">
                <a:solidFill>
                  <a:srgbClr val="42535D"/>
                </a:solidFill>
                <a:latin typeface="+mj-lt"/>
              </a:rPr>
              <a:t>Notes – </a:t>
            </a:r>
          </a:p>
          <a:p>
            <a:r>
              <a:rPr lang="en-US" sz="800" dirty="0">
                <a:solidFill>
                  <a:srgbClr val="42535D"/>
                </a:solidFill>
                <a:latin typeface="+mj-lt"/>
              </a:rPr>
              <a:t>* Day-rate used for cost calculation - ${</a:t>
            </a:r>
            <a:r>
              <a:rPr lang="en-US" sz="800" dirty="0" err="1">
                <a:solidFill>
                  <a:srgbClr val="42535D"/>
                </a:solidFill>
                <a:latin typeface="+mj-lt"/>
              </a:rPr>
              <a:t>daily_rate</a:t>
            </a:r>
            <a:r>
              <a:rPr lang="en-US" sz="800" dirty="0">
                <a:solidFill>
                  <a:srgbClr val="42535D"/>
                </a:solidFill>
                <a:latin typeface="+mj-lt"/>
              </a:rPr>
              <a:t>}/day</a:t>
            </a:r>
          </a:p>
          <a:p>
            <a:r>
              <a:rPr lang="en-US" sz="800" dirty="0">
                <a:solidFill>
                  <a:srgbClr val="42535D"/>
                </a:solidFill>
                <a:latin typeface="+mj-lt"/>
              </a:rPr>
              <a:t>High-risk License profiles are not included in the total cost</a:t>
            </a:r>
          </a:p>
        </p:txBody>
      </p:sp>
      <p:sp>
        <p:nvSpPr>
          <p:cNvPr id="5" name="ZoneTexte 14">
            <a:extLst>
              <a:ext uri="{FF2B5EF4-FFF2-40B4-BE49-F238E27FC236}">
                <a16:creationId xmlns:a16="http://schemas.microsoft.com/office/drawing/2014/main" id="{FF004A27-293C-4484-AA34-F56B228D0B04}"/>
              </a:ext>
            </a:extLst>
          </p:cNvPr>
          <p:cNvSpPr txBox="1"/>
          <p:nvPr/>
        </p:nvSpPr>
        <p:spPr>
          <a:xfrm>
            <a:off x="4119936" y="5762569"/>
            <a:ext cx="4469260" cy="72232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a:solidFill>
                  <a:srgbClr val="575757"/>
                </a:solidFill>
                <a:latin typeface="Arial" panose="020B0604020202020204" pitchFamily="34" charset="0"/>
                <a:cs typeface="Arial" panose="020B0604020202020204" pitchFamily="34" charset="0"/>
              </a:rPr>
              <a:t>Total $estimate for the {project} applications: </a:t>
            </a:r>
            <a:r>
              <a:rPr lang="en-US" sz="1600" b="1">
                <a:solidFill>
                  <a:srgbClr val="575757"/>
                </a:solidFill>
                <a:latin typeface="Arial" panose="020B0604020202020204" pitchFamily="34" charset="0"/>
                <a:cs typeface="Arial" panose="020B0604020202020204" pitchFamily="34" charset="0"/>
              </a:rPr>
              <a:t>${</a:t>
            </a:r>
            <a:r>
              <a:rPr lang="en-US" sz="1600" b="1" err="1">
                <a:solidFill>
                  <a:srgbClr val="575757"/>
                </a:solidFill>
                <a:latin typeface="Arial" panose="020B0604020202020204" pitchFamily="34" charset="0"/>
                <a:cs typeface="Arial" panose="020B0604020202020204" pitchFamily="34" charset="0"/>
              </a:rPr>
              <a:t>summary_total_cost</a:t>
            </a:r>
            <a:r>
              <a:rPr lang="en-US" sz="1600" b="1">
                <a:solidFill>
                  <a:srgbClr val="575757"/>
                </a:solidFill>
                <a:latin typeface="Arial" panose="020B0604020202020204" pitchFamily="34" charset="0"/>
                <a:cs typeface="Arial" panose="020B0604020202020204" pitchFamily="34" charset="0"/>
              </a:rPr>
              <a:t>}K max</a:t>
            </a:r>
            <a:endParaRPr lang="fr-FR" sz="1600" b="1">
              <a:solidFill>
                <a:srgbClr val="575757"/>
              </a:solidFill>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26210036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0483" y="367177"/>
            <a:ext cx="4747822" cy="332399"/>
          </a:xfrm>
        </p:spPr>
        <p:txBody>
          <a:bodyPr/>
          <a:lstStyle/>
          <a:p>
            <a:r>
              <a:rPr lang="en-US" sz="2000">
                <a:latin typeface="Arial" panose="020B0604020202020204" pitchFamily="34" charset="0"/>
                <a:cs typeface="Arial" panose="020B0604020202020204" pitchFamily="34" charset="0"/>
              </a:rPr>
              <a:t>Assessment Approach @ {project}</a:t>
            </a:r>
          </a:p>
        </p:txBody>
      </p:sp>
      <p:sp>
        <p:nvSpPr>
          <p:cNvPr id="4" name="ee4pContent1"/>
          <p:cNvSpPr txBox="1"/>
          <p:nvPr/>
        </p:nvSpPr>
        <p:spPr>
          <a:xfrm>
            <a:off x="200394" y="3113446"/>
            <a:ext cx="5565813" cy="1184940"/>
          </a:xfrm>
          <a:prstGeom prst="rect">
            <a:avLst/>
          </a:prstGeom>
          <a:ln cap="rnd">
            <a:noFill/>
          </a:ln>
        </p:spPr>
        <p:txBody>
          <a:bodyPr vert="horz" wrap="square" lIns="0" tIns="0" rIns="0" bIns="0" rtlCol="0" anchor="t">
            <a:spAutoFit/>
          </a:bodyPr>
          <a:lstStyle>
            <a:lvl1pPr lvl="0" indent="0">
              <a:lnSpc>
                <a:spcPct val="100000"/>
              </a:lnSpc>
              <a:spcBef>
                <a:spcPts val="0"/>
              </a:spcBef>
              <a:spcAft>
                <a:spcPts val="0"/>
              </a:spcAft>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1pPr>
            <a:lvl2pPr marL="324000" lvl="1"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lang="en-US" sz="1600">
                <a:solidFill>
                  <a:schemeClr val="tx2"/>
                </a:solidFill>
                <a:latin typeface="Trebuchet MS" panose="020B0603020202020204" pitchFamily="34" charset="0"/>
                <a:sym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lang="en-US" sz="1600" b="1" smtClean="0">
                <a:latin typeface="Trebuchet MS" panose="020B0603020202020204" pitchFamily="34" charset="0"/>
                <a:sym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lang="en-US" sz="1600" smtClean="0">
                <a:latin typeface="Trebuchet MS" panose="020B0603020202020204" pitchFamily="34" charset="0"/>
                <a:sym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lang="en-US" sz="4400" baseline="0" smtClean="0">
                <a:latin typeface="Trebuchet MS" panose="020B0603020202020204" pitchFamily="34" charset="0"/>
                <a:sym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lang="en-US" sz="5400" baseline="0" smtClean="0">
                <a:solidFill>
                  <a:schemeClr val="tx2"/>
                </a:solidFill>
                <a:latin typeface="Trebuchet MS" panose="020B0603020202020204" pitchFamily="34" charset="0"/>
                <a:sym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lang="en-US" sz="2400" baseline="0" dirty="0">
                <a:solidFill>
                  <a:schemeClr val="tx2"/>
                </a:solidFill>
                <a:latin typeface="Trebuchet MS" panose="020B0603020202020204" pitchFamily="34" charset="0"/>
                <a:sym typeface="Trebuchet MS" panose="020B0603020202020204" pitchFamily="34" charset="0"/>
              </a:defRPr>
            </a:lvl9pPr>
          </a:lstStyle>
          <a:p>
            <a:pPr>
              <a:spcAft>
                <a:spcPts val="300"/>
              </a:spcAft>
              <a:buNone/>
            </a:pPr>
            <a:r>
              <a:rPr lang="en-US" sz="1400" u="sng">
                <a:solidFill>
                  <a:srgbClr val="FFFFFF"/>
                </a:solidFill>
                <a:latin typeface="Arial" panose="020B0604020202020204" pitchFamily="34" charset="0"/>
                <a:cs typeface="Arial" panose="020B0604020202020204" pitchFamily="34" charset="0"/>
              </a:rPr>
              <a:t>Application Scope</a:t>
            </a:r>
          </a:p>
          <a:p>
            <a:pPr>
              <a:spcAft>
                <a:spcPts val="300"/>
              </a:spcAft>
              <a:buNone/>
            </a:pPr>
            <a:r>
              <a:rPr lang="en-US" sz="1400" u="sng">
                <a:solidFill>
                  <a:srgbClr val="FFFFFF"/>
                </a:solidFill>
                <a:latin typeface="Arial" panose="020B0604020202020204" pitchFamily="34" charset="0"/>
                <a:cs typeface="Arial" panose="020B0604020202020204" pitchFamily="34" charset="0"/>
              </a:rPr>
              <a:t>{</a:t>
            </a:r>
            <a:r>
              <a:rPr lang="en-US" sz="1400" u="sng" err="1">
                <a:solidFill>
                  <a:srgbClr val="FFFFFF"/>
                </a:solidFill>
                <a:latin typeface="Arial" panose="020B0604020202020204" pitchFamily="34" charset="0"/>
                <a:cs typeface="Arial" panose="020B0604020202020204" pitchFamily="34" charset="0"/>
              </a:rPr>
              <a:t>each_app</a:t>
            </a:r>
            <a:r>
              <a:rPr lang="en-US" sz="1400" u="sng">
                <a:solidFill>
                  <a:srgbClr val="FFFFFF"/>
                </a:solidFill>
                <a:latin typeface="Arial" panose="020B0604020202020204" pitchFamily="34" charset="0"/>
                <a:cs typeface="Arial" panose="020B0604020202020204" pitchFamily="34" charset="0"/>
              </a:rPr>
              <a:t>}</a:t>
            </a:r>
          </a:p>
          <a:p>
            <a:pPr marL="323850" lvl="1" indent="-215900">
              <a:spcAft>
                <a:spcPts val="300"/>
              </a:spcAft>
              <a:buClr>
                <a:srgbClr val="638DA5"/>
              </a:buClr>
              <a:buFont typeface="Trebuchet MS"/>
              <a:buChar char="•"/>
            </a:pPr>
            <a:r>
              <a:rPr lang="en-US" sz="1400" b="1">
                <a:solidFill>
                  <a:srgbClr val="FFFFFF"/>
                </a:solidFill>
                <a:latin typeface="Arial" panose="020B0604020202020204" pitchFamily="34" charset="0"/>
                <a:cs typeface="Arial" panose="020B0604020202020204" pitchFamily="34" charset="0"/>
              </a:rPr>
              <a:t>{app1_name} – </a:t>
            </a:r>
            <a:r>
              <a:rPr lang="fr-FR" sz="1400" b="1">
                <a:solidFill>
                  <a:srgbClr val="FFFFFF"/>
                </a:solidFill>
                <a:latin typeface="Arial" panose="020B0604020202020204" pitchFamily="34" charset="0"/>
                <a:cs typeface="Arial" panose="020B0604020202020204" pitchFamily="34" charset="0"/>
              </a:rPr>
              <a:t>{app1_all_technogies}.</a:t>
            </a:r>
            <a:r>
              <a:rPr lang="en-US" sz="1400" b="1">
                <a:latin typeface="Arial" panose="020B0604020202020204" pitchFamily="34" charset="0"/>
                <a:cs typeface="Arial" panose="020B0604020202020204" pitchFamily="34" charset="0"/>
              </a:rPr>
              <a:t> </a:t>
            </a:r>
          </a:p>
          <a:p>
            <a:pPr marL="0" lvl="1" indent="0">
              <a:spcAft>
                <a:spcPts val="300"/>
              </a:spcAft>
              <a:buClr>
                <a:srgbClr val="638DA5"/>
              </a:buClr>
              <a:buNone/>
            </a:pPr>
            <a:r>
              <a:rPr lang="en-US" sz="1400" u="sng">
                <a:solidFill>
                  <a:srgbClr val="FFFFFF"/>
                </a:solidFill>
                <a:latin typeface="Arial" panose="020B0604020202020204" pitchFamily="34" charset="0"/>
                <a:cs typeface="Arial" panose="020B0604020202020204" pitchFamily="34" charset="0"/>
              </a:rPr>
              <a:t>{</a:t>
            </a:r>
            <a:r>
              <a:rPr lang="en-US" sz="1400" u="sng" err="1">
                <a:solidFill>
                  <a:srgbClr val="FFFFFF"/>
                </a:solidFill>
                <a:latin typeface="Arial" panose="020B0604020202020204" pitchFamily="34" charset="0"/>
                <a:cs typeface="Arial" panose="020B0604020202020204" pitchFamily="34" charset="0"/>
              </a:rPr>
              <a:t>end_each_app</a:t>
            </a:r>
            <a:r>
              <a:rPr lang="en-US" sz="1400" u="sng">
                <a:solidFill>
                  <a:srgbClr val="FFFFFF"/>
                </a:solidFill>
                <a:latin typeface="Arial" panose="020B0604020202020204" pitchFamily="34" charset="0"/>
                <a:cs typeface="Arial" panose="020B0604020202020204" pitchFamily="34" charset="0"/>
              </a:rPr>
              <a:t>}</a:t>
            </a:r>
          </a:p>
          <a:p>
            <a:pPr>
              <a:spcAft>
                <a:spcPts val="300"/>
              </a:spcAft>
              <a:buNone/>
            </a:pPr>
            <a:endParaRPr lang="en-US" sz="1100">
              <a:solidFill>
                <a:srgbClr val="FFFFFF"/>
              </a:solidFill>
              <a:latin typeface="Arial" panose="020B0604020202020204" pitchFamily="34" charset="0"/>
              <a:cs typeface="Arial" panose="020B0604020202020204" pitchFamily="34" charset="0"/>
            </a:endParaRPr>
          </a:p>
        </p:txBody>
      </p:sp>
      <p:sp>
        <p:nvSpPr>
          <p:cNvPr id="5" name="ee4pContent2"/>
          <p:cNvSpPr txBox="1"/>
          <p:nvPr/>
        </p:nvSpPr>
        <p:spPr>
          <a:xfrm>
            <a:off x="6858405" y="2409876"/>
            <a:ext cx="4857879" cy="3231654"/>
          </a:xfrm>
          <a:prstGeom prst="rect">
            <a:avLst/>
          </a:prstGeom>
          <a:ln cap="rnd">
            <a:noFill/>
          </a:ln>
        </p:spPr>
        <p:txBody>
          <a:bodyPr vert="horz" wrap="square" lIns="0" tIns="0" rIns="0" bIns="0" rtlCol="0">
            <a:spAutoFit/>
          </a:bodyPr>
          <a:lstStyle>
            <a:lvl1pPr lvl="0" indent="0">
              <a:lnSpc>
                <a:spcPct val="100000"/>
              </a:lnSpc>
              <a:spcBef>
                <a:spcPts val="0"/>
              </a:spcBef>
              <a:spcAft>
                <a:spcPts val="0"/>
              </a:spcAft>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1pPr>
            <a:lvl2pPr marL="324000" lvl="1"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lang="en-US" sz="1600">
                <a:solidFill>
                  <a:schemeClr val="tx2"/>
                </a:solidFill>
                <a:latin typeface="Trebuchet MS" panose="020B0603020202020204" pitchFamily="34" charset="0"/>
                <a:sym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lang="en-US" sz="1600" b="1" smtClean="0">
                <a:latin typeface="Trebuchet MS" panose="020B0603020202020204" pitchFamily="34" charset="0"/>
                <a:sym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lang="en-US" sz="1600" smtClean="0">
                <a:latin typeface="Trebuchet MS" panose="020B0603020202020204" pitchFamily="34" charset="0"/>
                <a:sym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lang="en-US" sz="4400" baseline="0" smtClean="0">
                <a:latin typeface="Trebuchet MS" panose="020B0603020202020204" pitchFamily="34" charset="0"/>
                <a:sym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lang="en-US" sz="5400" baseline="0" smtClean="0">
                <a:solidFill>
                  <a:schemeClr val="tx2"/>
                </a:solidFill>
                <a:latin typeface="Trebuchet MS" panose="020B0603020202020204" pitchFamily="34" charset="0"/>
                <a:sym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lang="en-US" sz="2400" baseline="0" dirty="0">
                <a:solidFill>
                  <a:schemeClr val="tx2"/>
                </a:solidFill>
                <a:latin typeface="Trebuchet MS" panose="020B0603020202020204" pitchFamily="34" charset="0"/>
                <a:sym typeface="Trebuchet MS" panose="020B0603020202020204" pitchFamily="34" charset="0"/>
              </a:defRPr>
            </a:lvl9pPr>
          </a:lstStyle>
          <a:p>
            <a:r>
              <a:rPr lang="en-US" sz="1400">
                <a:latin typeface="Arial" panose="020B0604020202020204" pitchFamily="34" charset="0"/>
                <a:cs typeface="Arial" panose="020B0604020202020204" pitchFamily="34" charset="0"/>
              </a:rPr>
              <a:t>What is the application’s current state of health according to CAST Software Intelligence Products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Which areas of the application are critical to fix, and which ones can be improved quickly ? How big is the effort to fix identified issues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What is the critical risk associated with the open-source components used in the applications ?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What is the overall technical architecture of the application and are there any architectural risks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How does the application compare to peer applications in the industry ?</a:t>
            </a:r>
          </a:p>
        </p:txBody>
      </p:sp>
      <p:sp>
        <p:nvSpPr>
          <p:cNvPr id="6" name="ee4pHeader1"/>
          <p:cNvSpPr txBox="1"/>
          <p:nvPr/>
        </p:nvSpPr>
        <p:spPr>
          <a:xfrm>
            <a:off x="200394" y="1948364"/>
            <a:ext cx="5869969" cy="923024"/>
          </a:xfrm>
          <a:prstGeom prst="rect">
            <a:avLst/>
          </a:prstGeom>
          <a:noFill/>
          <a:ln cap="rnd">
            <a:noFill/>
          </a:ln>
        </p:spPr>
        <p:txBody>
          <a:bodyPr wrap="square" lIns="0" tIns="0" rIns="0" bIns="0" rtlCol="0" anchor="b" anchorCtr="0">
            <a:noAutofit/>
          </a:bodyPr>
          <a:lstStyle/>
          <a:p>
            <a:pPr marL="0" lvl="3"/>
            <a:r>
              <a:rPr lang="en-US" sz="2000">
                <a:solidFill>
                  <a:schemeClr val="accent4"/>
                </a:solidFill>
                <a:latin typeface="Arial" panose="020B0604020202020204" pitchFamily="34" charset="0"/>
                <a:cs typeface="Arial" panose="020B0604020202020204" pitchFamily="34" charset="0"/>
                <a:sym typeface="Trebuchet MS" panose="020B0603020202020204" pitchFamily="34" charset="0"/>
              </a:rPr>
              <a:t>Automated, objective assessment of the structural and architectural quality of applicatio</a:t>
            </a:r>
            <a:r>
              <a:rPr lang="en-US" sz="2000">
                <a:solidFill>
                  <a:schemeClr val="accent4"/>
                </a:solidFill>
                <a:latin typeface="Arial" panose="020B0604020202020204" pitchFamily="34" charset="0"/>
                <a:cs typeface="Arial" panose="020B0604020202020204" pitchFamily="34" charset="0"/>
              </a:rPr>
              <a:t>ns to be acquired.</a:t>
            </a:r>
          </a:p>
        </p:txBody>
      </p:sp>
      <p:sp>
        <p:nvSpPr>
          <p:cNvPr id="7" name="ee4pHeader2"/>
          <p:cNvSpPr txBox="1"/>
          <p:nvPr/>
        </p:nvSpPr>
        <p:spPr>
          <a:xfrm>
            <a:off x="6858405" y="1948363"/>
            <a:ext cx="4692500" cy="306268"/>
          </a:xfrm>
          <a:prstGeom prst="rect">
            <a:avLst/>
          </a:prstGeom>
          <a:noFill/>
          <a:ln cap="rnd">
            <a:noFill/>
          </a:ln>
        </p:spPr>
        <p:txBody>
          <a:bodyPr wrap="square" lIns="0" tIns="0" rIns="0" bIns="0" rtlCol="0" anchor="b" anchorCtr="0">
            <a:noAutofit/>
          </a:bodyPr>
          <a:lstStyle/>
          <a:p>
            <a:pPr marL="0" lvl="3"/>
            <a:r>
              <a:rPr lang="en-US" sz="2000">
                <a:solidFill>
                  <a:schemeClr val="accent4"/>
                </a:solidFill>
                <a:latin typeface="Arial" panose="020B0604020202020204" pitchFamily="34" charset="0"/>
                <a:cs typeface="Arial" panose="020B0604020202020204" pitchFamily="34" charset="0"/>
              </a:rPr>
              <a:t>Answers for today </a:t>
            </a:r>
          </a:p>
        </p:txBody>
      </p:sp>
      <p:grpSp>
        <p:nvGrpSpPr>
          <p:cNvPr id="23" name="Group 22"/>
          <p:cNvGrpSpPr/>
          <p:nvPr/>
        </p:nvGrpSpPr>
        <p:grpSpPr>
          <a:xfrm>
            <a:off x="589821" y="646751"/>
            <a:ext cx="1211500" cy="1211500"/>
            <a:chOff x="630000" y="1591967"/>
            <a:chExt cx="1211500" cy="1211500"/>
          </a:xfrm>
        </p:grpSpPr>
        <p:sp>
          <p:nvSpPr>
            <p:cNvPr id="8" name="Oval 7"/>
            <p:cNvSpPr/>
            <p:nvPr/>
          </p:nvSpPr>
          <p:spPr>
            <a:xfrm>
              <a:off x="630000" y="1591967"/>
              <a:ext cx="1211500" cy="1211500"/>
            </a:xfrm>
            <a:prstGeom prst="ellipse">
              <a:avLst/>
            </a:prstGeom>
            <a:solidFill>
              <a:srgbClr val="FFFFFF"/>
            </a:solidFill>
            <a:ln w="38100">
              <a:gradFill flip="none" rotWithShape="1">
                <a:gsLst>
                  <a:gs pos="0">
                    <a:schemeClr val="accent5"/>
                  </a:gs>
                  <a:gs pos="10000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kern="0">
                <a:solidFill>
                  <a:schemeClr val="bg1">
                    <a:lumMod val="50000"/>
                  </a:schemeClr>
                </a:solidFill>
                <a:latin typeface="Arial" panose="020B0604020202020204" pitchFamily="34" charset="0"/>
                <a:cs typeface="Arial" panose="020B0604020202020204" pitchFamily="34" charset="0"/>
              </a:endParaRPr>
            </a:p>
          </p:txBody>
        </p:sp>
        <p:grpSp>
          <p:nvGrpSpPr>
            <p:cNvPr id="10" name="bcgIcons_DigitalGrowth">
              <a:extLst>
                <a:ext uri="{FF2B5EF4-FFF2-40B4-BE49-F238E27FC236}">
                  <a16:creationId xmlns:a16="http://schemas.microsoft.com/office/drawing/2014/main" id="{CC6AF3DC-4362-463B-8BF3-FA97E6C8BAEC}"/>
                </a:ext>
              </a:extLst>
            </p:cNvPr>
            <p:cNvGrpSpPr>
              <a:grpSpLocks noChangeAspect="1"/>
            </p:cNvGrpSpPr>
            <p:nvPr/>
          </p:nvGrpSpPr>
          <p:grpSpPr bwMode="auto">
            <a:xfrm>
              <a:off x="650662" y="1675109"/>
              <a:ext cx="1127312" cy="1128358"/>
              <a:chOff x="1682" y="0"/>
              <a:chExt cx="4316" cy="4320"/>
            </a:xfrm>
          </p:grpSpPr>
          <p:sp>
            <p:nvSpPr>
              <p:cNvPr id="11" name="AutoShape 19">
                <a:extLst>
                  <a:ext uri="{FF2B5EF4-FFF2-40B4-BE49-F238E27FC236}">
                    <a16:creationId xmlns:a16="http://schemas.microsoft.com/office/drawing/2014/main" id="{841594D9-E815-4368-AC56-677E0B2B65FF}"/>
                  </a:ext>
                </a:extLst>
              </p:cNvPr>
              <p:cNvSpPr>
                <a:spLocks noChangeAspect="1" noChangeArrowheads="1" noTextEdit="1"/>
              </p:cNvSpPr>
              <p:nvPr/>
            </p:nvSpPr>
            <p:spPr bwMode="auto">
              <a:xfrm>
                <a:off x="1682" y="0"/>
                <a:ext cx="4316"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2" name="Freeform 21">
                <a:extLst>
                  <a:ext uri="{FF2B5EF4-FFF2-40B4-BE49-F238E27FC236}">
                    <a16:creationId xmlns:a16="http://schemas.microsoft.com/office/drawing/2014/main" id="{EEA49B44-169A-4E61-98CF-BF2B6A1757B5}"/>
                  </a:ext>
                </a:extLst>
              </p:cNvPr>
              <p:cNvSpPr>
                <a:spLocks/>
              </p:cNvSpPr>
              <p:nvPr/>
            </p:nvSpPr>
            <p:spPr bwMode="auto">
              <a:xfrm>
                <a:off x="2326" y="587"/>
                <a:ext cx="3095" cy="3099"/>
              </a:xfrm>
              <a:custGeom>
                <a:avLst/>
                <a:gdLst>
                  <a:gd name="T0" fmla="*/ 1526 w 1652"/>
                  <a:gd name="T1" fmla="*/ 1 h 1653"/>
                  <a:gd name="T2" fmla="*/ 1253 w 1652"/>
                  <a:gd name="T3" fmla="*/ 586 h 1653"/>
                  <a:gd name="T4" fmla="*/ 1343 w 1652"/>
                  <a:gd name="T5" fmla="*/ 307 h 1653"/>
                  <a:gd name="T6" fmla="*/ 1545 w 1652"/>
                  <a:gd name="T7" fmla="*/ 307 h 1653"/>
                  <a:gd name="T8" fmla="*/ 1444 w 1652"/>
                  <a:gd name="T9" fmla="*/ 551 h 1653"/>
                  <a:gd name="T10" fmla="*/ 1271 w 1652"/>
                  <a:gd name="T11" fmla="*/ 630 h 1653"/>
                  <a:gd name="T12" fmla="*/ 544 w 1652"/>
                  <a:gd name="T13" fmla="*/ 983 h 1653"/>
                  <a:gd name="T14" fmla="*/ 429 w 1652"/>
                  <a:gd name="T15" fmla="*/ 1210 h 1653"/>
                  <a:gd name="T16" fmla="*/ 286 w 1652"/>
                  <a:gd name="T17" fmla="*/ 1067 h 1653"/>
                  <a:gd name="T18" fmla="*/ 429 w 1652"/>
                  <a:gd name="T19" fmla="*/ 924 h 1653"/>
                  <a:gd name="T20" fmla="*/ 1463 w 1652"/>
                  <a:gd name="T21" fmla="*/ 1 h 1653"/>
                  <a:gd name="T22" fmla="*/ 869 w 1652"/>
                  <a:gd name="T23" fmla="*/ 41 h 1653"/>
                  <a:gd name="T24" fmla="*/ 764 w 1652"/>
                  <a:gd name="T25" fmla="*/ 275 h 1653"/>
                  <a:gd name="T26" fmla="*/ 0 w 1652"/>
                  <a:gd name="T27" fmla="*/ 962 h 1653"/>
                  <a:gd name="T28" fmla="*/ 139 w 1652"/>
                  <a:gd name="T29" fmla="*/ 1157 h 1653"/>
                  <a:gd name="T30" fmla="*/ 495 w 1652"/>
                  <a:gd name="T31" fmla="*/ 579 h 1653"/>
                  <a:gd name="T32" fmla="*/ 510 w 1652"/>
                  <a:gd name="T33" fmla="*/ 394 h 1653"/>
                  <a:gd name="T34" fmla="*/ 712 w 1652"/>
                  <a:gd name="T35" fmla="*/ 596 h 1653"/>
                  <a:gd name="T36" fmla="*/ 527 w 1652"/>
                  <a:gd name="T37" fmla="*/ 610 h 1653"/>
                  <a:gd name="T38" fmla="*/ 186 w 1652"/>
                  <a:gd name="T39" fmla="*/ 1172 h 1653"/>
                  <a:gd name="T40" fmla="*/ 691 w 1652"/>
                  <a:gd name="T41" fmla="*/ 1653 h 1653"/>
                  <a:gd name="T42" fmla="*/ 955 w 1652"/>
                  <a:gd name="T43" fmla="*/ 1412 h 1653"/>
                  <a:gd name="T44" fmla="*/ 769 w 1652"/>
                  <a:gd name="T45" fmla="*/ 1338 h 1653"/>
                  <a:gd name="T46" fmla="*/ 627 w 1652"/>
                  <a:gd name="T47" fmla="*/ 1195 h 1653"/>
                  <a:gd name="T48" fmla="*/ 870 w 1652"/>
                  <a:gd name="T49" fmla="*/ 1094 h 1653"/>
                  <a:gd name="T50" fmla="*/ 973 w 1652"/>
                  <a:gd name="T51" fmla="*/ 1367 h 1653"/>
                  <a:gd name="T52" fmla="*/ 1346 w 1652"/>
                  <a:gd name="T53" fmla="*/ 1183 h 1653"/>
                  <a:gd name="T54" fmla="*/ 1072 w 1652"/>
                  <a:gd name="T55" fmla="*/ 1091 h 1653"/>
                  <a:gd name="T56" fmla="*/ 887 w 1652"/>
                  <a:gd name="T57" fmla="*/ 1077 h 1653"/>
                  <a:gd name="T58" fmla="*/ 1089 w 1652"/>
                  <a:gd name="T59" fmla="*/ 875 h 1653"/>
                  <a:gd name="T60" fmla="*/ 1192 w 1652"/>
                  <a:gd name="T61" fmla="*/ 1148 h 1653"/>
                  <a:gd name="T62" fmla="*/ 1382 w 1652"/>
                  <a:gd name="T63" fmla="*/ 962 h 1653"/>
                  <a:gd name="T64" fmla="*/ 1546 w 1652"/>
                  <a:gd name="T65" fmla="*/ 718 h 1653"/>
                  <a:gd name="T66" fmla="*/ 1649 w 1652"/>
                  <a:gd name="T67" fmla="*/ 768 h 1653"/>
                  <a:gd name="T68" fmla="*/ 1629 w 1652"/>
                  <a:gd name="T69" fmla="*/ 0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2" h="1653">
                    <a:moveTo>
                      <a:pt x="1629" y="0"/>
                    </a:moveTo>
                    <a:cubicBezTo>
                      <a:pt x="1526" y="1"/>
                      <a:pt x="1526" y="1"/>
                      <a:pt x="1526" y="1"/>
                    </a:cubicBezTo>
                    <a:cubicBezTo>
                      <a:pt x="941" y="586"/>
                      <a:pt x="941" y="586"/>
                      <a:pt x="941" y="586"/>
                    </a:cubicBezTo>
                    <a:cubicBezTo>
                      <a:pt x="1253" y="586"/>
                      <a:pt x="1253" y="586"/>
                      <a:pt x="1253" y="586"/>
                    </a:cubicBezTo>
                    <a:cubicBezTo>
                      <a:pt x="1337" y="502"/>
                      <a:pt x="1337" y="502"/>
                      <a:pt x="1337" y="502"/>
                    </a:cubicBezTo>
                    <a:cubicBezTo>
                      <a:pt x="1287" y="446"/>
                      <a:pt x="1290" y="361"/>
                      <a:pt x="1343" y="307"/>
                    </a:cubicBezTo>
                    <a:cubicBezTo>
                      <a:pt x="1343" y="307"/>
                      <a:pt x="1343" y="307"/>
                      <a:pt x="1343" y="307"/>
                    </a:cubicBezTo>
                    <a:cubicBezTo>
                      <a:pt x="1399" y="252"/>
                      <a:pt x="1489" y="252"/>
                      <a:pt x="1545" y="307"/>
                    </a:cubicBezTo>
                    <a:cubicBezTo>
                      <a:pt x="1600" y="363"/>
                      <a:pt x="1600" y="454"/>
                      <a:pt x="1545" y="509"/>
                    </a:cubicBezTo>
                    <a:cubicBezTo>
                      <a:pt x="1517" y="537"/>
                      <a:pt x="1480" y="551"/>
                      <a:pt x="1444" y="551"/>
                    </a:cubicBezTo>
                    <a:cubicBezTo>
                      <a:pt x="1418" y="551"/>
                      <a:pt x="1393" y="544"/>
                      <a:pt x="1370" y="531"/>
                    </a:cubicBezTo>
                    <a:cubicBezTo>
                      <a:pt x="1271" y="630"/>
                      <a:pt x="1271" y="630"/>
                      <a:pt x="1271" y="630"/>
                    </a:cubicBezTo>
                    <a:cubicBezTo>
                      <a:pt x="897" y="630"/>
                      <a:pt x="897" y="630"/>
                      <a:pt x="897" y="630"/>
                    </a:cubicBezTo>
                    <a:cubicBezTo>
                      <a:pt x="544" y="983"/>
                      <a:pt x="544" y="983"/>
                      <a:pt x="544" y="983"/>
                    </a:cubicBezTo>
                    <a:cubicBezTo>
                      <a:pt x="585" y="1039"/>
                      <a:pt x="580" y="1117"/>
                      <a:pt x="530" y="1168"/>
                    </a:cubicBezTo>
                    <a:cubicBezTo>
                      <a:pt x="503" y="1195"/>
                      <a:pt x="467" y="1210"/>
                      <a:pt x="429" y="1210"/>
                    </a:cubicBezTo>
                    <a:cubicBezTo>
                      <a:pt x="391" y="1210"/>
                      <a:pt x="355" y="1195"/>
                      <a:pt x="328" y="1168"/>
                    </a:cubicBezTo>
                    <a:cubicBezTo>
                      <a:pt x="301" y="1141"/>
                      <a:pt x="286" y="1105"/>
                      <a:pt x="286" y="1067"/>
                    </a:cubicBezTo>
                    <a:cubicBezTo>
                      <a:pt x="286" y="1029"/>
                      <a:pt x="301" y="993"/>
                      <a:pt x="328" y="966"/>
                    </a:cubicBezTo>
                    <a:cubicBezTo>
                      <a:pt x="355" y="939"/>
                      <a:pt x="391" y="924"/>
                      <a:pt x="429" y="924"/>
                    </a:cubicBezTo>
                    <a:cubicBezTo>
                      <a:pt x="459" y="924"/>
                      <a:pt x="489" y="934"/>
                      <a:pt x="513" y="952"/>
                    </a:cubicBezTo>
                    <a:cubicBezTo>
                      <a:pt x="1463" y="1"/>
                      <a:pt x="1463" y="1"/>
                      <a:pt x="1463" y="1"/>
                    </a:cubicBezTo>
                    <a:cubicBezTo>
                      <a:pt x="884" y="3"/>
                      <a:pt x="884" y="3"/>
                      <a:pt x="884" y="3"/>
                    </a:cubicBezTo>
                    <a:cubicBezTo>
                      <a:pt x="865" y="3"/>
                      <a:pt x="855" y="27"/>
                      <a:pt x="869" y="41"/>
                    </a:cubicBezTo>
                    <a:cubicBezTo>
                      <a:pt x="933" y="106"/>
                      <a:pt x="933" y="106"/>
                      <a:pt x="933" y="106"/>
                    </a:cubicBezTo>
                    <a:cubicBezTo>
                      <a:pt x="764" y="275"/>
                      <a:pt x="764" y="275"/>
                      <a:pt x="764" y="275"/>
                    </a:cubicBezTo>
                    <a:cubicBezTo>
                      <a:pt x="740" y="273"/>
                      <a:pt x="716" y="272"/>
                      <a:pt x="691" y="272"/>
                    </a:cubicBezTo>
                    <a:cubicBezTo>
                      <a:pt x="310" y="272"/>
                      <a:pt x="0" y="581"/>
                      <a:pt x="0" y="962"/>
                    </a:cubicBezTo>
                    <a:cubicBezTo>
                      <a:pt x="0" y="1060"/>
                      <a:pt x="21" y="1153"/>
                      <a:pt x="58" y="1238"/>
                    </a:cubicBezTo>
                    <a:cubicBezTo>
                      <a:pt x="139" y="1157"/>
                      <a:pt x="139" y="1157"/>
                      <a:pt x="139" y="1157"/>
                    </a:cubicBezTo>
                    <a:cubicBezTo>
                      <a:pt x="111" y="964"/>
                      <a:pt x="111" y="964"/>
                      <a:pt x="111" y="964"/>
                    </a:cubicBezTo>
                    <a:cubicBezTo>
                      <a:pt x="495" y="579"/>
                      <a:pt x="495" y="579"/>
                      <a:pt x="495" y="579"/>
                    </a:cubicBezTo>
                    <a:cubicBezTo>
                      <a:pt x="478" y="555"/>
                      <a:pt x="468" y="526"/>
                      <a:pt x="468" y="495"/>
                    </a:cubicBezTo>
                    <a:cubicBezTo>
                      <a:pt x="468" y="457"/>
                      <a:pt x="483" y="421"/>
                      <a:pt x="510" y="394"/>
                    </a:cubicBezTo>
                    <a:cubicBezTo>
                      <a:pt x="565" y="339"/>
                      <a:pt x="656" y="339"/>
                      <a:pt x="712" y="394"/>
                    </a:cubicBezTo>
                    <a:cubicBezTo>
                      <a:pt x="767" y="450"/>
                      <a:pt x="767" y="540"/>
                      <a:pt x="712" y="596"/>
                    </a:cubicBezTo>
                    <a:cubicBezTo>
                      <a:pt x="684" y="624"/>
                      <a:pt x="647" y="638"/>
                      <a:pt x="611" y="638"/>
                    </a:cubicBezTo>
                    <a:cubicBezTo>
                      <a:pt x="581" y="638"/>
                      <a:pt x="552" y="629"/>
                      <a:pt x="527" y="610"/>
                    </a:cubicBezTo>
                    <a:cubicBezTo>
                      <a:pt x="157" y="980"/>
                      <a:pt x="157" y="980"/>
                      <a:pt x="157" y="980"/>
                    </a:cubicBezTo>
                    <a:cubicBezTo>
                      <a:pt x="186" y="1172"/>
                      <a:pt x="186" y="1172"/>
                      <a:pt x="186" y="1172"/>
                    </a:cubicBezTo>
                    <a:cubicBezTo>
                      <a:pt x="78" y="1280"/>
                      <a:pt x="78" y="1280"/>
                      <a:pt x="78" y="1280"/>
                    </a:cubicBezTo>
                    <a:cubicBezTo>
                      <a:pt x="193" y="1501"/>
                      <a:pt x="425" y="1653"/>
                      <a:pt x="691" y="1653"/>
                    </a:cubicBezTo>
                    <a:cubicBezTo>
                      <a:pt x="905" y="1653"/>
                      <a:pt x="1097" y="1555"/>
                      <a:pt x="1223" y="1402"/>
                    </a:cubicBezTo>
                    <a:cubicBezTo>
                      <a:pt x="955" y="1412"/>
                      <a:pt x="955" y="1412"/>
                      <a:pt x="955" y="1412"/>
                    </a:cubicBezTo>
                    <a:cubicBezTo>
                      <a:pt x="853" y="1310"/>
                      <a:pt x="853" y="1310"/>
                      <a:pt x="853" y="1310"/>
                    </a:cubicBezTo>
                    <a:cubicBezTo>
                      <a:pt x="828" y="1328"/>
                      <a:pt x="799" y="1338"/>
                      <a:pt x="769" y="1338"/>
                    </a:cubicBezTo>
                    <a:cubicBezTo>
                      <a:pt x="733" y="1338"/>
                      <a:pt x="696" y="1324"/>
                      <a:pt x="668" y="1296"/>
                    </a:cubicBezTo>
                    <a:cubicBezTo>
                      <a:pt x="641" y="1269"/>
                      <a:pt x="627" y="1233"/>
                      <a:pt x="627" y="1195"/>
                    </a:cubicBezTo>
                    <a:cubicBezTo>
                      <a:pt x="627" y="1157"/>
                      <a:pt x="641" y="1121"/>
                      <a:pt x="668" y="1094"/>
                    </a:cubicBezTo>
                    <a:cubicBezTo>
                      <a:pt x="724" y="1038"/>
                      <a:pt x="815" y="1038"/>
                      <a:pt x="870" y="1094"/>
                    </a:cubicBezTo>
                    <a:cubicBezTo>
                      <a:pt x="920" y="1144"/>
                      <a:pt x="925" y="1223"/>
                      <a:pt x="884" y="1279"/>
                    </a:cubicBezTo>
                    <a:cubicBezTo>
                      <a:pt x="973" y="1367"/>
                      <a:pt x="973" y="1367"/>
                      <a:pt x="973" y="1367"/>
                    </a:cubicBezTo>
                    <a:cubicBezTo>
                      <a:pt x="1258" y="1357"/>
                      <a:pt x="1258" y="1357"/>
                      <a:pt x="1258" y="1357"/>
                    </a:cubicBezTo>
                    <a:cubicBezTo>
                      <a:pt x="1295" y="1304"/>
                      <a:pt x="1324" y="1246"/>
                      <a:pt x="1346" y="1183"/>
                    </a:cubicBezTo>
                    <a:cubicBezTo>
                      <a:pt x="1175" y="1193"/>
                      <a:pt x="1175" y="1193"/>
                      <a:pt x="1175" y="1193"/>
                    </a:cubicBezTo>
                    <a:cubicBezTo>
                      <a:pt x="1072" y="1091"/>
                      <a:pt x="1072" y="1091"/>
                      <a:pt x="1072" y="1091"/>
                    </a:cubicBezTo>
                    <a:cubicBezTo>
                      <a:pt x="1048" y="1109"/>
                      <a:pt x="1019" y="1119"/>
                      <a:pt x="988" y="1119"/>
                    </a:cubicBezTo>
                    <a:cubicBezTo>
                      <a:pt x="950" y="1119"/>
                      <a:pt x="914" y="1104"/>
                      <a:pt x="887" y="1077"/>
                    </a:cubicBezTo>
                    <a:cubicBezTo>
                      <a:pt x="832" y="1021"/>
                      <a:pt x="832" y="931"/>
                      <a:pt x="887" y="875"/>
                    </a:cubicBezTo>
                    <a:cubicBezTo>
                      <a:pt x="943" y="819"/>
                      <a:pt x="1034" y="819"/>
                      <a:pt x="1089" y="875"/>
                    </a:cubicBezTo>
                    <a:cubicBezTo>
                      <a:pt x="1139" y="925"/>
                      <a:pt x="1144" y="1004"/>
                      <a:pt x="1104" y="1060"/>
                    </a:cubicBezTo>
                    <a:cubicBezTo>
                      <a:pt x="1192" y="1148"/>
                      <a:pt x="1192" y="1148"/>
                      <a:pt x="1192" y="1148"/>
                    </a:cubicBezTo>
                    <a:cubicBezTo>
                      <a:pt x="1359" y="1139"/>
                      <a:pt x="1359" y="1139"/>
                      <a:pt x="1359" y="1139"/>
                    </a:cubicBezTo>
                    <a:cubicBezTo>
                      <a:pt x="1374" y="1082"/>
                      <a:pt x="1382" y="1023"/>
                      <a:pt x="1382" y="962"/>
                    </a:cubicBezTo>
                    <a:cubicBezTo>
                      <a:pt x="1382" y="937"/>
                      <a:pt x="1380" y="912"/>
                      <a:pt x="1378" y="887"/>
                    </a:cubicBezTo>
                    <a:cubicBezTo>
                      <a:pt x="1546" y="718"/>
                      <a:pt x="1546" y="718"/>
                      <a:pt x="1546" y="718"/>
                    </a:cubicBezTo>
                    <a:cubicBezTo>
                      <a:pt x="1611" y="783"/>
                      <a:pt x="1611" y="783"/>
                      <a:pt x="1611" y="783"/>
                    </a:cubicBezTo>
                    <a:cubicBezTo>
                      <a:pt x="1625" y="797"/>
                      <a:pt x="1648" y="787"/>
                      <a:pt x="1649" y="768"/>
                    </a:cubicBezTo>
                    <a:cubicBezTo>
                      <a:pt x="1651" y="23"/>
                      <a:pt x="1651" y="23"/>
                      <a:pt x="1651" y="23"/>
                    </a:cubicBezTo>
                    <a:cubicBezTo>
                      <a:pt x="1652" y="10"/>
                      <a:pt x="1642" y="0"/>
                      <a:pt x="1629"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3" name="Freeform 22">
                <a:extLst>
                  <a:ext uri="{FF2B5EF4-FFF2-40B4-BE49-F238E27FC236}">
                    <a16:creationId xmlns:a16="http://schemas.microsoft.com/office/drawing/2014/main" id="{31A2DC10-BEF7-44EC-B0FC-1DB94D57B7E8}"/>
                  </a:ext>
                </a:extLst>
              </p:cNvPr>
              <p:cNvSpPr>
                <a:spLocks noEditPoints="1"/>
              </p:cNvSpPr>
              <p:nvPr/>
            </p:nvSpPr>
            <p:spPr bwMode="auto">
              <a:xfrm>
                <a:off x="2162" y="932"/>
                <a:ext cx="3072" cy="2919"/>
              </a:xfrm>
              <a:custGeom>
                <a:avLst/>
                <a:gdLst>
                  <a:gd name="T0" fmla="*/ 1553 w 1640"/>
                  <a:gd name="T1" fmla="*/ 688 h 1557"/>
                  <a:gd name="T2" fmla="*/ 1558 w 1640"/>
                  <a:gd name="T3" fmla="*/ 778 h 1557"/>
                  <a:gd name="T4" fmla="*/ 779 w 1640"/>
                  <a:gd name="T5" fmla="*/ 1557 h 1557"/>
                  <a:gd name="T6" fmla="*/ 0 w 1640"/>
                  <a:gd name="T7" fmla="*/ 778 h 1557"/>
                  <a:gd name="T8" fmla="*/ 779 w 1640"/>
                  <a:gd name="T9" fmla="*/ 0 h 1557"/>
                  <a:gd name="T10" fmla="*/ 867 w 1640"/>
                  <a:gd name="T11" fmla="*/ 5 h 1557"/>
                  <a:gd name="T12" fmla="*/ 826 w 1640"/>
                  <a:gd name="T13" fmla="*/ 45 h 1557"/>
                  <a:gd name="T14" fmla="*/ 779 w 1640"/>
                  <a:gd name="T15" fmla="*/ 44 h 1557"/>
                  <a:gd name="T16" fmla="*/ 44 w 1640"/>
                  <a:gd name="T17" fmla="*/ 778 h 1557"/>
                  <a:gd name="T18" fmla="*/ 779 w 1640"/>
                  <a:gd name="T19" fmla="*/ 1513 h 1557"/>
                  <a:gd name="T20" fmla="*/ 1514 w 1640"/>
                  <a:gd name="T21" fmla="*/ 778 h 1557"/>
                  <a:gd name="T22" fmla="*/ 1512 w 1640"/>
                  <a:gd name="T23" fmla="*/ 728 h 1557"/>
                  <a:gd name="T24" fmla="*/ 1553 w 1640"/>
                  <a:gd name="T25" fmla="*/ 688 h 1557"/>
                  <a:gd name="T26" fmla="*/ 517 w 1640"/>
                  <a:gd name="T27" fmla="*/ 784 h 1557"/>
                  <a:gd name="T28" fmla="*/ 447 w 1640"/>
                  <a:gd name="T29" fmla="*/ 813 h 1557"/>
                  <a:gd name="T30" fmla="*/ 447 w 1640"/>
                  <a:gd name="T31" fmla="*/ 813 h 1557"/>
                  <a:gd name="T32" fmla="*/ 418 w 1640"/>
                  <a:gd name="T33" fmla="*/ 883 h 1557"/>
                  <a:gd name="T34" fmla="*/ 447 w 1640"/>
                  <a:gd name="T35" fmla="*/ 953 h 1557"/>
                  <a:gd name="T36" fmla="*/ 517 w 1640"/>
                  <a:gd name="T37" fmla="*/ 982 h 1557"/>
                  <a:gd name="T38" fmla="*/ 586 w 1640"/>
                  <a:gd name="T39" fmla="*/ 953 h 1557"/>
                  <a:gd name="T40" fmla="*/ 586 w 1640"/>
                  <a:gd name="T41" fmla="*/ 813 h 1557"/>
                  <a:gd name="T42" fmla="*/ 517 w 1640"/>
                  <a:gd name="T43" fmla="*/ 784 h 1557"/>
                  <a:gd name="T44" fmla="*/ 699 w 1640"/>
                  <a:gd name="T45" fmla="*/ 213 h 1557"/>
                  <a:gd name="T46" fmla="*/ 629 w 1640"/>
                  <a:gd name="T47" fmla="*/ 241 h 1557"/>
                  <a:gd name="T48" fmla="*/ 600 w 1640"/>
                  <a:gd name="T49" fmla="*/ 311 h 1557"/>
                  <a:gd name="T50" fmla="*/ 629 w 1640"/>
                  <a:gd name="T51" fmla="*/ 381 h 1557"/>
                  <a:gd name="T52" fmla="*/ 768 w 1640"/>
                  <a:gd name="T53" fmla="*/ 381 h 1557"/>
                  <a:gd name="T54" fmla="*/ 768 w 1640"/>
                  <a:gd name="T55" fmla="*/ 241 h 1557"/>
                  <a:gd name="T56" fmla="*/ 699 w 1640"/>
                  <a:gd name="T57" fmla="*/ 213 h 1557"/>
                  <a:gd name="T58" fmla="*/ 857 w 1640"/>
                  <a:gd name="T59" fmla="*/ 912 h 1557"/>
                  <a:gd name="T60" fmla="*/ 787 w 1640"/>
                  <a:gd name="T61" fmla="*/ 941 h 1557"/>
                  <a:gd name="T62" fmla="*/ 759 w 1640"/>
                  <a:gd name="T63" fmla="*/ 1011 h 1557"/>
                  <a:gd name="T64" fmla="*/ 787 w 1640"/>
                  <a:gd name="T65" fmla="*/ 1081 h 1557"/>
                  <a:gd name="T66" fmla="*/ 927 w 1640"/>
                  <a:gd name="T67" fmla="*/ 1081 h 1557"/>
                  <a:gd name="T68" fmla="*/ 927 w 1640"/>
                  <a:gd name="T69" fmla="*/ 941 h 1557"/>
                  <a:gd name="T70" fmla="*/ 857 w 1640"/>
                  <a:gd name="T71" fmla="*/ 912 h 1557"/>
                  <a:gd name="T72" fmla="*/ 1076 w 1640"/>
                  <a:gd name="T73" fmla="*/ 693 h 1557"/>
                  <a:gd name="T74" fmla="*/ 1007 w 1640"/>
                  <a:gd name="T75" fmla="*/ 722 h 1557"/>
                  <a:gd name="T76" fmla="*/ 1007 w 1640"/>
                  <a:gd name="T77" fmla="*/ 862 h 1557"/>
                  <a:gd name="T78" fmla="*/ 1146 w 1640"/>
                  <a:gd name="T79" fmla="*/ 862 h 1557"/>
                  <a:gd name="T80" fmla="*/ 1146 w 1640"/>
                  <a:gd name="T81" fmla="*/ 722 h 1557"/>
                  <a:gd name="T82" fmla="*/ 1076 w 1640"/>
                  <a:gd name="T83" fmla="*/ 693 h 1557"/>
                  <a:gd name="T84" fmla="*/ 1462 w 1640"/>
                  <a:gd name="T85" fmla="*/ 155 h 1557"/>
                  <a:gd name="T86" fmla="*/ 1462 w 1640"/>
                  <a:gd name="T87" fmla="*/ 294 h 1557"/>
                  <a:gd name="T88" fmla="*/ 1602 w 1640"/>
                  <a:gd name="T89" fmla="*/ 294 h 1557"/>
                  <a:gd name="T90" fmla="*/ 1602 w 1640"/>
                  <a:gd name="T91" fmla="*/ 155 h 1557"/>
                  <a:gd name="T92" fmla="*/ 1462 w 1640"/>
                  <a:gd name="T93" fmla="*/ 155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40" h="1557">
                    <a:moveTo>
                      <a:pt x="1553" y="688"/>
                    </a:moveTo>
                    <a:cubicBezTo>
                      <a:pt x="1556" y="718"/>
                      <a:pt x="1558" y="748"/>
                      <a:pt x="1558" y="778"/>
                    </a:cubicBezTo>
                    <a:cubicBezTo>
                      <a:pt x="1558" y="1208"/>
                      <a:pt x="1208" y="1557"/>
                      <a:pt x="779" y="1557"/>
                    </a:cubicBezTo>
                    <a:cubicBezTo>
                      <a:pt x="350" y="1557"/>
                      <a:pt x="0" y="1208"/>
                      <a:pt x="0" y="778"/>
                    </a:cubicBezTo>
                    <a:cubicBezTo>
                      <a:pt x="0" y="349"/>
                      <a:pt x="350" y="0"/>
                      <a:pt x="779" y="0"/>
                    </a:cubicBezTo>
                    <a:cubicBezTo>
                      <a:pt x="809" y="0"/>
                      <a:pt x="838" y="1"/>
                      <a:pt x="867" y="5"/>
                    </a:cubicBezTo>
                    <a:cubicBezTo>
                      <a:pt x="826" y="45"/>
                      <a:pt x="826" y="45"/>
                      <a:pt x="826" y="45"/>
                    </a:cubicBezTo>
                    <a:cubicBezTo>
                      <a:pt x="811" y="44"/>
                      <a:pt x="795" y="44"/>
                      <a:pt x="779" y="44"/>
                    </a:cubicBezTo>
                    <a:cubicBezTo>
                      <a:pt x="374" y="44"/>
                      <a:pt x="44" y="373"/>
                      <a:pt x="44" y="778"/>
                    </a:cubicBezTo>
                    <a:cubicBezTo>
                      <a:pt x="44" y="1183"/>
                      <a:pt x="374" y="1513"/>
                      <a:pt x="779" y="1513"/>
                    </a:cubicBezTo>
                    <a:cubicBezTo>
                      <a:pt x="1184" y="1513"/>
                      <a:pt x="1514" y="1183"/>
                      <a:pt x="1514" y="778"/>
                    </a:cubicBezTo>
                    <a:cubicBezTo>
                      <a:pt x="1514" y="762"/>
                      <a:pt x="1513" y="745"/>
                      <a:pt x="1512" y="728"/>
                    </a:cubicBezTo>
                    <a:lnTo>
                      <a:pt x="1553" y="688"/>
                    </a:lnTo>
                    <a:close/>
                    <a:moveTo>
                      <a:pt x="517" y="784"/>
                    </a:moveTo>
                    <a:cubicBezTo>
                      <a:pt x="490" y="784"/>
                      <a:pt x="466" y="794"/>
                      <a:pt x="447" y="813"/>
                    </a:cubicBezTo>
                    <a:cubicBezTo>
                      <a:pt x="447" y="813"/>
                      <a:pt x="447" y="813"/>
                      <a:pt x="447" y="813"/>
                    </a:cubicBezTo>
                    <a:cubicBezTo>
                      <a:pt x="428" y="832"/>
                      <a:pt x="418" y="857"/>
                      <a:pt x="418" y="883"/>
                    </a:cubicBezTo>
                    <a:cubicBezTo>
                      <a:pt x="418" y="909"/>
                      <a:pt x="428" y="934"/>
                      <a:pt x="447" y="953"/>
                    </a:cubicBezTo>
                    <a:cubicBezTo>
                      <a:pt x="466" y="971"/>
                      <a:pt x="490" y="982"/>
                      <a:pt x="517" y="982"/>
                    </a:cubicBezTo>
                    <a:cubicBezTo>
                      <a:pt x="543" y="982"/>
                      <a:pt x="568" y="971"/>
                      <a:pt x="586" y="953"/>
                    </a:cubicBezTo>
                    <a:cubicBezTo>
                      <a:pt x="625" y="914"/>
                      <a:pt x="625" y="852"/>
                      <a:pt x="586" y="813"/>
                    </a:cubicBezTo>
                    <a:cubicBezTo>
                      <a:pt x="568" y="794"/>
                      <a:pt x="543" y="784"/>
                      <a:pt x="517" y="784"/>
                    </a:cubicBezTo>
                    <a:close/>
                    <a:moveTo>
                      <a:pt x="699" y="213"/>
                    </a:moveTo>
                    <a:cubicBezTo>
                      <a:pt x="673" y="213"/>
                      <a:pt x="648" y="222"/>
                      <a:pt x="629" y="241"/>
                    </a:cubicBezTo>
                    <a:cubicBezTo>
                      <a:pt x="610" y="260"/>
                      <a:pt x="600" y="285"/>
                      <a:pt x="600" y="311"/>
                    </a:cubicBezTo>
                    <a:cubicBezTo>
                      <a:pt x="600" y="338"/>
                      <a:pt x="610" y="362"/>
                      <a:pt x="629" y="381"/>
                    </a:cubicBezTo>
                    <a:cubicBezTo>
                      <a:pt x="667" y="419"/>
                      <a:pt x="730" y="419"/>
                      <a:pt x="768" y="381"/>
                    </a:cubicBezTo>
                    <a:cubicBezTo>
                      <a:pt x="807" y="342"/>
                      <a:pt x="807" y="280"/>
                      <a:pt x="768" y="241"/>
                    </a:cubicBezTo>
                    <a:cubicBezTo>
                      <a:pt x="749" y="222"/>
                      <a:pt x="724" y="213"/>
                      <a:pt x="699" y="213"/>
                    </a:cubicBezTo>
                    <a:close/>
                    <a:moveTo>
                      <a:pt x="857" y="912"/>
                    </a:moveTo>
                    <a:cubicBezTo>
                      <a:pt x="832" y="912"/>
                      <a:pt x="807" y="922"/>
                      <a:pt x="787" y="941"/>
                    </a:cubicBezTo>
                    <a:cubicBezTo>
                      <a:pt x="769" y="960"/>
                      <a:pt x="759" y="985"/>
                      <a:pt x="759" y="1011"/>
                    </a:cubicBezTo>
                    <a:cubicBezTo>
                      <a:pt x="759" y="1037"/>
                      <a:pt x="769" y="1062"/>
                      <a:pt x="787" y="1081"/>
                    </a:cubicBezTo>
                    <a:cubicBezTo>
                      <a:pt x="826" y="1119"/>
                      <a:pt x="889" y="1119"/>
                      <a:pt x="927" y="1081"/>
                    </a:cubicBezTo>
                    <a:cubicBezTo>
                      <a:pt x="965" y="1042"/>
                      <a:pt x="965" y="980"/>
                      <a:pt x="927" y="941"/>
                    </a:cubicBezTo>
                    <a:cubicBezTo>
                      <a:pt x="908" y="922"/>
                      <a:pt x="883" y="912"/>
                      <a:pt x="857" y="912"/>
                    </a:cubicBezTo>
                    <a:close/>
                    <a:moveTo>
                      <a:pt x="1076" y="693"/>
                    </a:moveTo>
                    <a:cubicBezTo>
                      <a:pt x="1051" y="693"/>
                      <a:pt x="1026" y="703"/>
                      <a:pt x="1007" y="722"/>
                    </a:cubicBezTo>
                    <a:cubicBezTo>
                      <a:pt x="968" y="761"/>
                      <a:pt x="968" y="823"/>
                      <a:pt x="1007" y="862"/>
                    </a:cubicBezTo>
                    <a:cubicBezTo>
                      <a:pt x="1045" y="900"/>
                      <a:pt x="1108" y="900"/>
                      <a:pt x="1146" y="862"/>
                    </a:cubicBezTo>
                    <a:cubicBezTo>
                      <a:pt x="1185" y="823"/>
                      <a:pt x="1185" y="761"/>
                      <a:pt x="1146" y="722"/>
                    </a:cubicBezTo>
                    <a:cubicBezTo>
                      <a:pt x="1127" y="703"/>
                      <a:pt x="1102" y="693"/>
                      <a:pt x="1076" y="693"/>
                    </a:cubicBezTo>
                    <a:close/>
                    <a:moveTo>
                      <a:pt x="1462" y="155"/>
                    </a:moveTo>
                    <a:cubicBezTo>
                      <a:pt x="1424" y="193"/>
                      <a:pt x="1424" y="256"/>
                      <a:pt x="1462" y="294"/>
                    </a:cubicBezTo>
                    <a:cubicBezTo>
                      <a:pt x="1500" y="333"/>
                      <a:pt x="1563" y="333"/>
                      <a:pt x="1602" y="294"/>
                    </a:cubicBezTo>
                    <a:cubicBezTo>
                      <a:pt x="1640" y="256"/>
                      <a:pt x="1640" y="193"/>
                      <a:pt x="1602" y="155"/>
                    </a:cubicBezTo>
                    <a:cubicBezTo>
                      <a:pt x="1563" y="116"/>
                      <a:pt x="1500" y="116"/>
                      <a:pt x="1462" y="15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grpSp>
      <p:grpSp>
        <p:nvGrpSpPr>
          <p:cNvPr id="22" name="Group 21"/>
          <p:cNvGrpSpPr/>
          <p:nvPr/>
        </p:nvGrpSpPr>
        <p:grpSpPr>
          <a:xfrm>
            <a:off x="6858405" y="646751"/>
            <a:ext cx="1211500" cy="1211500"/>
            <a:chOff x="6870700" y="1561048"/>
            <a:chExt cx="1211500" cy="1211500"/>
          </a:xfrm>
        </p:grpSpPr>
        <p:sp>
          <p:nvSpPr>
            <p:cNvPr id="9" name="Oval 8"/>
            <p:cNvSpPr/>
            <p:nvPr/>
          </p:nvSpPr>
          <p:spPr>
            <a:xfrm>
              <a:off x="6870700" y="1561048"/>
              <a:ext cx="1211500" cy="1211500"/>
            </a:xfrm>
            <a:prstGeom prst="ellipse">
              <a:avLst/>
            </a:prstGeom>
            <a:solidFill>
              <a:srgbClr val="FFFFFF"/>
            </a:solidFill>
            <a:ln w="38100">
              <a:gradFill flip="none" rotWithShape="1">
                <a:gsLst>
                  <a:gs pos="0">
                    <a:schemeClr val="accent2"/>
                  </a:gs>
                  <a:gs pos="100000">
                    <a:schemeClr val="tx2"/>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kern="0">
                <a:solidFill>
                  <a:schemeClr val="bg1">
                    <a:lumMod val="50000"/>
                  </a:schemeClr>
                </a:solidFill>
                <a:latin typeface="Arial" panose="020B0604020202020204" pitchFamily="34" charset="0"/>
                <a:cs typeface="Arial" panose="020B0604020202020204" pitchFamily="34" charset="0"/>
              </a:endParaRPr>
            </a:p>
          </p:txBody>
        </p:sp>
        <p:grpSp>
          <p:nvGrpSpPr>
            <p:cNvPr id="18" name="bcgIcons_DigitalImperative">
              <a:extLst>
                <a:ext uri="{FF2B5EF4-FFF2-40B4-BE49-F238E27FC236}">
                  <a16:creationId xmlns:a16="http://schemas.microsoft.com/office/drawing/2014/main" id="{38FCB088-1D96-4455-A463-B6D0CB5B7386}"/>
                </a:ext>
              </a:extLst>
            </p:cNvPr>
            <p:cNvGrpSpPr>
              <a:grpSpLocks noChangeAspect="1"/>
            </p:cNvGrpSpPr>
            <p:nvPr/>
          </p:nvGrpSpPr>
          <p:grpSpPr bwMode="auto">
            <a:xfrm>
              <a:off x="6987619" y="1677514"/>
              <a:ext cx="977662" cy="978568"/>
              <a:chOff x="1682" y="0"/>
              <a:chExt cx="4316" cy="4320"/>
            </a:xfrm>
          </p:grpSpPr>
          <p:sp>
            <p:nvSpPr>
              <p:cNvPr id="19" name="AutoShape 29">
                <a:extLst>
                  <a:ext uri="{FF2B5EF4-FFF2-40B4-BE49-F238E27FC236}">
                    <a16:creationId xmlns:a16="http://schemas.microsoft.com/office/drawing/2014/main" id="{0A20574C-861B-41A6-B088-1F60E1E08226}"/>
                  </a:ext>
                </a:extLst>
              </p:cNvPr>
              <p:cNvSpPr>
                <a:spLocks noChangeAspect="1" noChangeArrowheads="1" noTextEdit="1"/>
              </p:cNvSpPr>
              <p:nvPr/>
            </p:nvSpPr>
            <p:spPr bwMode="auto">
              <a:xfrm>
                <a:off x="1682" y="0"/>
                <a:ext cx="4316"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0" name="Freeform 31">
                <a:extLst>
                  <a:ext uri="{FF2B5EF4-FFF2-40B4-BE49-F238E27FC236}">
                    <a16:creationId xmlns:a16="http://schemas.microsoft.com/office/drawing/2014/main" id="{B27ACF0B-87D8-43EB-9E05-3B16812D926B}"/>
                  </a:ext>
                </a:extLst>
              </p:cNvPr>
              <p:cNvSpPr>
                <a:spLocks noEditPoints="1"/>
              </p:cNvSpPr>
              <p:nvPr/>
            </p:nvSpPr>
            <p:spPr bwMode="auto">
              <a:xfrm>
                <a:off x="1903" y="881"/>
                <a:ext cx="3921" cy="3060"/>
              </a:xfrm>
              <a:custGeom>
                <a:avLst/>
                <a:gdLst>
                  <a:gd name="T0" fmla="*/ 244 w 2093"/>
                  <a:gd name="T1" fmla="*/ 1602 h 1632"/>
                  <a:gd name="T2" fmla="*/ 421 w 2093"/>
                  <a:gd name="T3" fmla="*/ 1276 h 1632"/>
                  <a:gd name="T4" fmla="*/ 649 w 2093"/>
                  <a:gd name="T5" fmla="*/ 706 h 1632"/>
                  <a:gd name="T6" fmla="*/ 880 w 2093"/>
                  <a:gd name="T7" fmla="*/ 450 h 1632"/>
                  <a:gd name="T8" fmla="*/ 1027 w 2093"/>
                  <a:gd name="T9" fmla="*/ 62 h 1632"/>
                  <a:gd name="T10" fmla="*/ 1379 w 2093"/>
                  <a:gd name="T11" fmla="*/ 761 h 1632"/>
                  <a:gd name="T12" fmla="*/ 1748 w 2093"/>
                  <a:gd name="T13" fmla="*/ 1212 h 1632"/>
                  <a:gd name="T14" fmla="*/ 1807 w 2093"/>
                  <a:gd name="T15" fmla="*/ 1630 h 1632"/>
                  <a:gd name="T16" fmla="*/ 1564 w 2093"/>
                  <a:gd name="T17" fmla="*/ 1165 h 1632"/>
                  <a:gd name="T18" fmla="*/ 1261 w 2093"/>
                  <a:gd name="T19" fmla="*/ 781 h 1632"/>
                  <a:gd name="T20" fmla="*/ 915 w 2093"/>
                  <a:gd name="T21" fmla="*/ 485 h 1632"/>
                  <a:gd name="T22" fmla="*/ 688 w 2093"/>
                  <a:gd name="T23" fmla="*/ 726 h 1632"/>
                  <a:gd name="T24" fmla="*/ 459 w 2093"/>
                  <a:gd name="T25" fmla="*/ 1303 h 1632"/>
                  <a:gd name="T26" fmla="*/ 286 w 2093"/>
                  <a:gd name="T27" fmla="*/ 1614 h 1632"/>
                  <a:gd name="T28" fmla="*/ 523 w 2093"/>
                  <a:gd name="T29" fmla="*/ 0 h 1632"/>
                  <a:gd name="T30" fmla="*/ 545 w 2093"/>
                  <a:gd name="T31" fmla="*/ 276 h 1632"/>
                  <a:gd name="T32" fmla="*/ 508 w 2093"/>
                  <a:gd name="T33" fmla="*/ 301 h 1632"/>
                  <a:gd name="T34" fmla="*/ 427 w 2093"/>
                  <a:gd name="T35" fmla="*/ 96 h 1632"/>
                  <a:gd name="T36" fmla="*/ 576 w 2093"/>
                  <a:gd name="T37" fmla="*/ 96 h 1632"/>
                  <a:gd name="T38" fmla="*/ 178 w 2093"/>
                  <a:gd name="T39" fmla="*/ 899 h 1632"/>
                  <a:gd name="T40" fmla="*/ 0 w 2093"/>
                  <a:gd name="T41" fmla="*/ 951 h 1632"/>
                  <a:gd name="T42" fmla="*/ 236 w 2093"/>
                  <a:gd name="T43" fmla="*/ 778 h 1632"/>
                  <a:gd name="T44" fmla="*/ 107 w 2093"/>
                  <a:gd name="T45" fmla="*/ 349 h 1632"/>
                  <a:gd name="T46" fmla="*/ 225 w 2093"/>
                  <a:gd name="T47" fmla="*/ 255 h 1632"/>
                  <a:gd name="T48" fmla="*/ 358 w 2093"/>
                  <a:gd name="T49" fmla="*/ 838 h 1632"/>
                  <a:gd name="T50" fmla="*/ 380 w 2093"/>
                  <a:gd name="T51" fmla="*/ 494 h 1632"/>
                  <a:gd name="T52" fmla="*/ 402 w 2093"/>
                  <a:gd name="T53" fmla="*/ 1022 h 1632"/>
                  <a:gd name="T54" fmla="*/ 365 w 2093"/>
                  <a:gd name="T55" fmla="*/ 1047 h 1632"/>
                  <a:gd name="T56" fmla="*/ 267 w 2093"/>
                  <a:gd name="T57" fmla="*/ 809 h 1632"/>
                  <a:gd name="T58" fmla="*/ 433 w 2093"/>
                  <a:gd name="T59" fmla="*/ 590 h 1632"/>
                  <a:gd name="T60" fmla="*/ 380 w 2093"/>
                  <a:gd name="T61" fmla="*/ 643 h 1632"/>
                  <a:gd name="T62" fmla="*/ 129 w 2093"/>
                  <a:gd name="T63" fmla="*/ 202 h 1632"/>
                  <a:gd name="T64" fmla="*/ 149 w 2093"/>
                  <a:gd name="T65" fmla="*/ 951 h 1632"/>
                  <a:gd name="T66" fmla="*/ 97 w 2093"/>
                  <a:gd name="T67" fmla="*/ 1004 h 1632"/>
                  <a:gd name="T68" fmla="*/ 1997 w 2093"/>
                  <a:gd name="T69" fmla="*/ 666 h 1632"/>
                  <a:gd name="T70" fmla="*/ 1700 w 2093"/>
                  <a:gd name="T71" fmla="*/ 701 h 1632"/>
                  <a:gd name="T72" fmla="*/ 1656 w 2093"/>
                  <a:gd name="T73" fmla="*/ 847 h 1632"/>
                  <a:gd name="T74" fmla="*/ 1500 w 2093"/>
                  <a:gd name="T75" fmla="*/ 462 h 1632"/>
                  <a:gd name="T76" fmla="*/ 1255 w 2093"/>
                  <a:gd name="T77" fmla="*/ 440 h 1632"/>
                  <a:gd name="T78" fmla="*/ 1500 w 2093"/>
                  <a:gd name="T79" fmla="*/ 418 h 1632"/>
                  <a:gd name="T80" fmla="*/ 1522 w 2093"/>
                  <a:gd name="T81" fmla="*/ 102 h 1632"/>
                  <a:gd name="T82" fmla="*/ 1544 w 2093"/>
                  <a:gd name="T83" fmla="*/ 673 h 1632"/>
                  <a:gd name="T84" fmla="*/ 1662 w 2093"/>
                  <a:gd name="T85" fmla="*/ 676 h 1632"/>
                  <a:gd name="T86" fmla="*/ 1903 w 2093"/>
                  <a:gd name="T87" fmla="*/ 548 h 1632"/>
                  <a:gd name="T88" fmla="*/ 1404 w 2093"/>
                  <a:gd name="T89" fmla="*/ 440 h 1632"/>
                  <a:gd name="T90" fmla="*/ 1352 w 2093"/>
                  <a:gd name="T91" fmla="*/ 492 h 1632"/>
                  <a:gd name="T92" fmla="*/ 1575 w 2093"/>
                  <a:gd name="T93" fmla="*/ 198 h 1632"/>
                  <a:gd name="T94" fmla="*/ 1522 w 2093"/>
                  <a:gd name="T95" fmla="*/ 251 h 1632"/>
                  <a:gd name="T96" fmla="*/ 1945 w 2093"/>
                  <a:gd name="T97" fmla="*/ 570 h 1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93" h="1632">
                    <a:moveTo>
                      <a:pt x="265" y="1630"/>
                    </a:moveTo>
                    <a:cubicBezTo>
                      <a:pt x="263" y="1630"/>
                      <a:pt x="260" y="1630"/>
                      <a:pt x="258" y="1629"/>
                    </a:cubicBezTo>
                    <a:cubicBezTo>
                      <a:pt x="247" y="1626"/>
                      <a:pt x="240" y="1613"/>
                      <a:pt x="244" y="1602"/>
                    </a:cubicBezTo>
                    <a:cubicBezTo>
                      <a:pt x="337" y="1291"/>
                      <a:pt x="337" y="1291"/>
                      <a:pt x="337" y="1291"/>
                    </a:cubicBezTo>
                    <a:cubicBezTo>
                      <a:pt x="340" y="1282"/>
                      <a:pt x="348" y="1276"/>
                      <a:pt x="358" y="1276"/>
                    </a:cubicBezTo>
                    <a:cubicBezTo>
                      <a:pt x="421" y="1276"/>
                      <a:pt x="421" y="1276"/>
                      <a:pt x="421" y="1276"/>
                    </a:cubicBezTo>
                    <a:cubicBezTo>
                      <a:pt x="509" y="941"/>
                      <a:pt x="509" y="941"/>
                      <a:pt x="509" y="941"/>
                    </a:cubicBezTo>
                    <a:cubicBezTo>
                      <a:pt x="509" y="939"/>
                      <a:pt x="510" y="937"/>
                      <a:pt x="511" y="935"/>
                    </a:cubicBezTo>
                    <a:cubicBezTo>
                      <a:pt x="649" y="706"/>
                      <a:pt x="649" y="706"/>
                      <a:pt x="649" y="706"/>
                    </a:cubicBezTo>
                    <a:cubicBezTo>
                      <a:pt x="778" y="437"/>
                      <a:pt x="778" y="437"/>
                      <a:pt x="778" y="437"/>
                    </a:cubicBezTo>
                    <a:cubicBezTo>
                      <a:pt x="783" y="427"/>
                      <a:pt x="794" y="423"/>
                      <a:pt x="805" y="426"/>
                    </a:cubicBezTo>
                    <a:cubicBezTo>
                      <a:pt x="880" y="450"/>
                      <a:pt x="880" y="450"/>
                      <a:pt x="880" y="450"/>
                    </a:cubicBezTo>
                    <a:cubicBezTo>
                      <a:pt x="1006" y="77"/>
                      <a:pt x="1006" y="77"/>
                      <a:pt x="1006" y="77"/>
                    </a:cubicBezTo>
                    <a:cubicBezTo>
                      <a:pt x="1009" y="68"/>
                      <a:pt x="1017" y="62"/>
                      <a:pt x="1026" y="62"/>
                    </a:cubicBezTo>
                    <a:cubicBezTo>
                      <a:pt x="1027" y="62"/>
                      <a:pt x="1027" y="62"/>
                      <a:pt x="1027" y="62"/>
                    </a:cubicBezTo>
                    <a:cubicBezTo>
                      <a:pt x="1036" y="62"/>
                      <a:pt x="1044" y="68"/>
                      <a:pt x="1047" y="76"/>
                    </a:cubicBezTo>
                    <a:cubicBezTo>
                      <a:pt x="1283" y="740"/>
                      <a:pt x="1283" y="740"/>
                      <a:pt x="1283" y="740"/>
                    </a:cubicBezTo>
                    <a:cubicBezTo>
                      <a:pt x="1379" y="761"/>
                      <a:pt x="1379" y="761"/>
                      <a:pt x="1379" y="761"/>
                    </a:cubicBezTo>
                    <a:cubicBezTo>
                      <a:pt x="1385" y="762"/>
                      <a:pt x="1391" y="766"/>
                      <a:pt x="1394" y="772"/>
                    </a:cubicBezTo>
                    <a:cubicBezTo>
                      <a:pt x="1590" y="1129"/>
                      <a:pt x="1590" y="1129"/>
                      <a:pt x="1590" y="1129"/>
                    </a:cubicBezTo>
                    <a:cubicBezTo>
                      <a:pt x="1748" y="1212"/>
                      <a:pt x="1748" y="1212"/>
                      <a:pt x="1748" y="1212"/>
                    </a:cubicBezTo>
                    <a:cubicBezTo>
                      <a:pt x="1754" y="1215"/>
                      <a:pt x="1759" y="1221"/>
                      <a:pt x="1760" y="1228"/>
                    </a:cubicBezTo>
                    <a:cubicBezTo>
                      <a:pt x="1825" y="1604"/>
                      <a:pt x="1825" y="1604"/>
                      <a:pt x="1825" y="1604"/>
                    </a:cubicBezTo>
                    <a:cubicBezTo>
                      <a:pt x="1827" y="1616"/>
                      <a:pt x="1819" y="1628"/>
                      <a:pt x="1807" y="1630"/>
                    </a:cubicBezTo>
                    <a:cubicBezTo>
                      <a:pt x="1795" y="1632"/>
                      <a:pt x="1784" y="1624"/>
                      <a:pt x="1782" y="1612"/>
                    </a:cubicBezTo>
                    <a:cubicBezTo>
                      <a:pt x="1718" y="1246"/>
                      <a:pt x="1718" y="1246"/>
                      <a:pt x="1718" y="1246"/>
                    </a:cubicBezTo>
                    <a:cubicBezTo>
                      <a:pt x="1564" y="1165"/>
                      <a:pt x="1564" y="1165"/>
                      <a:pt x="1564" y="1165"/>
                    </a:cubicBezTo>
                    <a:cubicBezTo>
                      <a:pt x="1560" y="1163"/>
                      <a:pt x="1557" y="1160"/>
                      <a:pt x="1555" y="1156"/>
                    </a:cubicBezTo>
                    <a:cubicBezTo>
                      <a:pt x="1360" y="802"/>
                      <a:pt x="1360" y="802"/>
                      <a:pt x="1360" y="802"/>
                    </a:cubicBezTo>
                    <a:cubicBezTo>
                      <a:pt x="1261" y="781"/>
                      <a:pt x="1261" y="781"/>
                      <a:pt x="1261" y="781"/>
                    </a:cubicBezTo>
                    <a:cubicBezTo>
                      <a:pt x="1254" y="779"/>
                      <a:pt x="1248" y="774"/>
                      <a:pt x="1245" y="766"/>
                    </a:cubicBezTo>
                    <a:cubicBezTo>
                      <a:pt x="1027" y="151"/>
                      <a:pt x="1027" y="151"/>
                      <a:pt x="1027" y="151"/>
                    </a:cubicBezTo>
                    <a:cubicBezTo>
                      <a:pt x="915" y="485"/>
                      <a:pt x="915" y="485"/>
                      <a:pt x="915" y="485"/>
                    </a:cubicBezTo>
                    <a:cubicBezTo>
                      <a:pt x="911" y="496"/>
                      <a:pt x="899" y="502"/>
                      <a:pt x="887" y="498"/>
                    </a:cubicBezTo>
                    <a:cubicBezTo>
                      <a:pt x="810" y="474"/>
                      <a:pt x="810" y="474"/>
                      <a:pt x="810" y="474"/>
                    </a:cubicBezTo>
                    <a:cubicBezTo>
                      <a:pt x="688" y="726"/>
                      <a:pt x="688" y="726"/>
                      <a:pt x="688" y="726"/>
                    </a:cubicBezTo>
                    <a:cubicBezTo>
                      <a:pt x="688" y="726"/>
                      <a:pt x="687" y="727"/>
                      <a:pt x="687" y="727"/>
                    </a:cubicBezTo>
                    <a:cubicBezTo>
                      <a:pt x="550" y="955"/>
                      <a:pt x="550" y="955"/>
                      <a:pt x="550" y="955"/>
                    </a:cubicBezTo>
                    <a:cubicBezTo>
                      <a:pt x="459" y="1303"/>
                      <a:pt x="459" y="1303"/>
                      <a:pt x="459" y="1303"/>
                    </a:cubicBezTo>
                    <a:cubicBezTo>
                      <a:pt x="457" y="1313"/>
                      <a:pt x="448" y="1320"/>
                      <a:pt x="438" y="1320"/>
                    </a:cubicBezTo>
                    <a:cubicBezTo>
                      <a:pt x="374" y="1320"/>
                      <a:pt x="374" y="1320"/>
                      <a:pt x="374" y="1320"/>
                    </a:cubicBezTo>
                    <a:cubicBezTo>
                      <a:pt x="286" y="1614"/>
                      <a:pt x="286" y="1614"/>
                      <a:pt x="286" y="1614"/>
                    </a:cubicBezTo>
                    <a:cubicBezTo>
                      <a:pt x="283" y="1624"/>
                      <a:pt x="274" y="1630"/>
                      <a:pt x="265" y="1630"/>
                    </a:cubicBezTo>
                    <a:close/>
                    <a:moveTo>
                      <a:pt x="427" y="96"/>
                    </a:moveTo>
                    <a:cubicBezTo>
                      <a:pt x="427" y="43"/>
                      <a:pt x="470" y="0"/>
                      <a:pt x="523" y="0"/>
                    </a:cubicBezTo>
                    <a:cubicBezTo>
                      <a:pt x="577" y="0"/>
                      <a:pt x="620" y="43"/>
                      <a:pt x="620" y="96"/>
                    </a:cubicBezTo>
                    <a:cubicBezTo>
                      <a:pt x="620" y="142"/>
                      <a:pt x="588" y="180"/>
                      <a:pt x="545" y="190"/>
                    </a:cubicBezTo>
                    <a:cubicBezTo>
                      <a:pt x="545" y="276"/>
                      <a:pt x="545" y="276"/>
                      <a:pt x="545" y="276"/>
                    </a:cubicBezTo>
                    <a:cubicBezTo>
                      <a:pt x="722" y="452"/>
                      <a:pt x="722" y="452"/>
                      <a:pt x="722" y="452"/>
                    </a:cubicBezTo>
                    <a:cubicBezTo>
                      <a:pt x="702" y="494"/>
                      <a:pt x="702" y="494"/>
                      <a:pt x="702" y="494"/>
                    </a:cubicBezTo>
                    <a:cubicBezTo>
                      <a:pt x="508" y="301"/>
                      <a:pt x="508" y="301"/>
                      <a:pt x="508" y="301"/>
                    </a:cubicBezTo>
                    <a:cubicBezTo>
                      <a:pt x="504" y="296"/>
                      <a:pt x="501" y="291"/>
                      <a:pt x="501" y="285"/>
                    </a:cubicBezTo>
                    <a:cubicBezTo>
                      <a:pt x="501" y="190"/>
                      <a:pt x="501" y="190"/>
                      <a:pt x="501" y="190"/>
                    </a:cubicBezTo>
                    <a:cubicBezTo>
                      <a:pt x="459" y="180"/>
                      <a:pt x="427" y="142"/>
                      <a:pt x="427" y="96"/>
                    </a:cubicBezTo>
                    <a:close/>
                    <a:moveTo>
                      <a:pt x="471" y="96"/>
                    </a:moveTo>
                    <a:cubicBezTo>
                      <a:pt x="471" y="125"/>
                      <a:pt x="495" y="149"/>
                      <a:pt x="523" y="149"/>
                    </a:cubicBezTo>
                    <a:cubicBezTo>
                      <a:pt x="552" y="149"/>
                      <a:pt x="576" y="125"/>
                      <a:pt x="576" y="96"/>
                    </a:cubicBezTo>
                    <a:cubicBezTo>
                      <a:pt x="576" y="67"/>
                      <a:pt x="552" y="44"/>
                      <a:pt x="523" y="44"/>
                    </a:cubicBezTo>
                    <a:cubicBezTo>
                      <a:pt x="495" y="44"/>
                      <a:pt x="471" y="67"/>
                      <a:pt x="471" y="96"/>
                    </a:cubicBezTo>
                    <a:close/>
                    <a:moveTo>
                      <a:pt x="178" y="899"/>
                    </a:moveTo>
                    <a:cubicBezTo>
                      <a:pt x="188" y="914"/>
                      <a:pt x="193" y="932"/>
                      <a:pt x="193" y="951"/>
                    </a:cubicBezTo>
                    <a:cubicBezTo>
                      <a:pt x="193" y="1004"/>
                      <a:pt x="150" y="1048"/>
                      <a:pt x="97" y="1048"/>
                    </a:cubicBezTo>
                    <a:cubicBezTo>
                      <a:pt x="44" y="1048"/>
                      <a:pt x="0" y="1004"/>
                      <a:pt x="0" y="951"/>
                    </a:cubicBezTo>
                    <a:cubicBezTo>
                      <a:pt x="0" y="898"/>
                      <a:pt x="44" y="855"/>
                      <a:pt x="97" y="855"/>
                    </a:cubicBezTo>
                    <a:cubicBezTo>
                      <a:pt x="115" y="855"/>
                      <a:pt x="132" y="860"/>
                      <a:pt x="146" y="868"/>
                    </a:cubicBezTo>
                    <a:cubicBezTo>
                      <a:pt x="236" y="778"/>
                      <a:pt x="236" y="778"/>
                      <a:pt x="236" y="778"/>
                    </a:cubicBezTo>
                    <a:cubicBezTo>
                      <a:pt x="113" y="655"/>
                      <a:pt x="113" y="655"/>
                      <a:pt x="113" y="655"/>
                    </a:cubicBezTo>
                    <a:cubicBezTo>
                      <a:pt x="109" y="651"/>
                      <a:pt x="107" y="645"/>
                      <a:pt x="107" y="640"/>
                    </a:cubicBezTo>
                    <a:cubicBezTo>
                      <a:pt x="107" y="349"/>
                      <a:pt x="107" y="349"/>
                      <a:pt x="107" y="349"/>
                    </a:cubicBezTo>
                    <a:cubicBezTo>
                      <a:pt x="64" y="339"/>
                      <a:pt x="32" y="301"/>
                      <a:pt x="32" y="255"/>
                    </a:cubicBezTo>
                    <a:cubicBezTo>
                      <a:pt x="32" y="202"/>
                      <a:pt x="76" y="158"/>
                      <a:pt x="129" y="158"/>
                    </a:cubicBezTo>
                    <a:cubicBezTo>
                      <a:pt x="182" y="158"/>
                      <a:pt x="225" y="202"/>
                      <a:pt x="225" y="255"/>
                    </a:cubicBezTo>
                    <a:cubicBezTo>
                      <a:pt x="225" y="301"/>
                      <a:pt x="194" y="339"/>
                      <a:pt x="151" y="349"/>
                    </a:cubicBezTo>
                    <a:cubicBezTo>
                      <a:pt x="151" y="630"/>
                      <a:pt x="151" y="630"/>
                      <a:pt x="151" y="630"/>
                    </a:cubicBezTo>
                    <a:cubicBezTo>
                      <a:pt x="358" y="838"/>
                      <a:pt x="358" y="838"/>
                      <a:pt x="358" y="838"/>
                    </a:cubicBezTo>
                    <a:cubicBezTo>
                      <a:pt x="358" y="684"/>
                      <a:pt x="358" y="684"/>
                      <a:pt x="358" y="684"/>
                    </a:cubicBezTo>
                    <a:cubicBezTo>
                      <a:pt x="315" y="674"/>
                      <a:pt x="284" y="636"/>
                      <a:pt x="284" y="590"/>
                    </a:cubicBezTo>
                    <a:cubicBezTo>
                      <a:pt x="284" y="537"/>
                      <a:pt x="327" y="494"/>
                      <a:pt x="380" y="494"/>
                    </a:cubicBezTo>
                    <a:cubicBezTo>
                      <a:pt x="433" y="494"/>
                      <a:pt x="477" y="537"/>
                      <a:pt x="477" y="590"/>
                    </a:cubicBezTo>
                    <a:cubicBezTo>
                      <a:pt x="477" y="636"/>
                      <a:pt x="445" y="674"/>
                      <a:pt x="402" y="684"/>
                    </a:cubicBezTo>
                    <a:cubicBezTo>
                      <a:pt x="402" y="1022"/>
                      <a:pt x="402" y="1022"/>
                      <a:pt x="402" y="1022"/>
                    </a:cubicBezTo>
                    <a:cubicBezTo>
                      <a:pt x="434" y="1054"/>
                      <a:pt x="434" y="1054"/>
                      <a:pt x="434" y="1054"/>
                    </a:cubicBezTo>
                    <a:cubicBezTo>
                      <a:pt x="421" y="1103"/>
                      <a:pt x="421" y="1103"/>
                      <a:pt x="421" y="1103"/>
                    </a:cubicBezTo>
                    <a:cubicBezTo>
                      <a:pt x="365" y="1047"/>
                      <a:pt x="365" y="1047"/>
                      <a:pt x="365" y="1047"/>
                    </a:cubicBezTo>
                    <a:cubicBezTo>
                      <a:pt x="360" y="1043"/>
                      <a:pt x="358" y="1037"/>
                      <a:pt x="358" y="1031"/>
                    </a:cubicBezTo>
                    <a:cubicBezTo>
                      <a:pt x="358" y="900"/>
                      <a:pt x="358" y="900"/>
                      <a:pt x="358" y="900"/>
                    </a:cubicBezTo>
                    <a:cubicBezTo>
                      <a:pt x="267" y="809"/>
                      <a:pt x="267" y="809"/>
                      <a:pt x="267" y="809"/>
                    </a:cubicBezTo>
                    <a:lnTo>
                      <a:pt x="178" y="899"/>
                    </a:lnTo>
                    <a:close/>
                    <a:moveTo>
                      <a:pt x="380" y="643"/>
                    </a:moveTo>
                    <a:cubicBezTo>
                      <a:pt x="409" y="643"/>
                      <a:pt x="433" y="619"/>
                      <a:pt x="433" y="590"/>
                    </a:cubicBezTo>
                    <a:cubicBezTo>
                      <a:pt x="433" y="561"/>
                      <a:pt x="409" y="538"/>
                      <a:pt x="380" y="538"/>
                    </a:cubicBezTo>
                    <a:cubicBezTo>
                      <a:pt x="351" y="538"/>
                      <a:pt x="328" y="561"/>
                      <a:pt x="328" y="590"/>
                    </a:cubicBezTo>
                    <a:cubicBezTo>
                      <a:pt x="328" y="619"/>
                      <a:pt x="351" y="643"/>
                      <a:pt x="380" y="643"/>
                    </a:cubicBezTo>
                    <a:close/>
                    <a:moveTo>
                      <a:pt x="129" y="307"/>
                    </a:moveTo>
                    <a:cubicBezTo>
                      <a:pt x="158" y="307"/>
                      <a:pt x="181" y="284"/>
                      <a:pt x="181" y="255"/>
                    </a:cubicBezTo>
                    <a:cubicBezTo>
                      <a:pt x="181" y="226"/>
                      <a:pt x="158" y="202"/>
                      <a:pt x="129" y="202"/>
                    </a:cubicBezTo>
                    <a:cubicBezTo>
                      <a:pt x="100" y="202"/>
                      <a:pt x="76" y="226"/>
                      <a:pt x="76" y="255"/>
                    </a:cubicBezTo>
                    <a:cubicBezTo>
                      <a:pt x="76" y="284"/>
                      <a:pt x="100" y="307"/>
                      <a:pt x="129" y="307"/>
                    </a:cubicBezTo>
                    <a:close/>
                    <a:moveTo>
                      <a:pt x="149" y="951"/>
                    </a:moveTo>
                    <a:cubicBezTo>
                      <a:pt x="149" y="922"/>
                      <a:pt x="126" y="899"/>
                      <a:pt x="97" y="899"/>
                    </a:cubicBezTo>
                    <a:cubicBezTo>
                      <a:pt x="68" y="899"/>
                      <a:pt x="44" y="922"/>
                      <a:pt x="44" y="951"/>
                    </a:cubicBezTo>
                    <a:cubicBezTo>
                      <a:pt x="44" y="980"/>
                      <a:pt x="68" y="1004"/>
                      <a:pt x="97" y="1004"/>
                    </a:cubicBezTo>
                    <a:cubicBezTo>
                      <a:pt x="126" y="1004"/>
                      <a:pt x="149" y="980"/>
                      <a:pt x="149" y="951"/>
                    </a:cubicBezTo>
                    <a:close/>
                    <a:moveTo>
                      <a:pt x="2093" y="570"/>
                    </a:moveTo>
                    <a:cubicBezTo>
                      <a:pt x="2093" y="623"/>
                      <a:pt x="2050" y="666"/>
                      <a:pt x="1997" y="666"/>
                    </a:cubicBezTo>
                    <a:cubicBezTo>
                      <a:pt x="1951" y="666"/>
                      <a:pt x="1913" y="635"/>
                      <a:pt x="1903" y="592"/>
                    </a:cubicBezTo>
                    <a:cubicBezTo>
                      <a:pt x="1809" y="592"/>
                      <a:pt x="1809" y="592"/>
                      <a:pt x="1809" y="592"/>
                    </a:cubicBezTo>
                    <a:cubicBezTo>
                      <a:pt x="1700" y="701"/>
                      <a:pt x="1700" y="701"/>
                      <a:pt x="1700" y="701"/>
                    </a:cubicBezTo>
                    <a:cubicBezTo>
                      <a:pt x="1700" y="1137"/>
                      <a:pt x="1700" y="1137"/>
                      <a:pt x="1700" y="1137"/>
                    </a:cubicBezTo>
                    <a:cubicBezTo>
                      <a:pt x="1656" y="1114"/>
                      <a:pt x="1656" y="1114"/>
                      <a:pt x="1656" y="1114"/>
                    </a:cubicBezTo>
                    <a:cubicBezTo>
                      <a:pt x="1656" y="847"/>
                      <a:pt x="1656" y="847"/>
                      <a:pt x="1656" y="847"/>
                    </a:cubicBezTo>
                    <a:cubicBezTo>
                      <a:pt x="1507" y="698"/>
                      <a:pt x="1507" y="698"/>
                      <a:pt x="1507" y="698"/>
                    </a:cubicBezTo>
                    <a:cubicBezTo>
                      <a:pt x="1502" y="693"/>
                      <a:pt x="1500" y="688"/>
                      <a:pt x="1500" y="682"/>
                    </a:cubicBezTo>
                    <a:cubicBezTo>
                      <a:pt x="1500" y="462"/>
                      <a:pt x="1500" y="462"/>
                      <a:pt x="1500" y="462"/>
                    </a:cubicBezTo>
                    <a:cubicBezTo>
                      <a:pt x="1445" y="462"/>
                      <a:pt x="1445" y="462"/>
                      <a:pt x="1445" y="462"/>
                    </a:cubicBezTo>
                    <a:cubicBezTo>
                      <a:pt x="1435" y="505"/>
                      <a:pt x="1397" y="536"/>
                      <a:pt x="1352" y="536"/>
                    </a:cubicBezTo>
                    <a:cubicBezTo>
                      <a:pt x="1298" y="536"/>
                      <a:pt x="1255" y="493"/>
                      <a:pt x="1255" y="440"/>
                    </a:cubicBezTo>
                    <a:cubicBezTo>
                      <a:pt x="1255" y="387"/>
                      <a:pt x="1298" y="344"/>
                      <a:pt x="1352" y="344"/>
                    </a:cubicBezTo>
                    <a:cubicBezTo>
                      <a:pt x="1397" y="344"/>
                      <a:pt x="1435" y="375"/>
                      <a:pt x="1445" y="418"/>
                    </a:cubicBezTo>
                    <a:cubicBezTo>
                      <a:pt x="1500" y="418"/>
                      <a:pt x="1500" y="418"/>
                      <a:pt x="1500" y="418"/>
                    </a:cubicBezTo>
                    <a:cubicBezTo>
                      <a:pt x="1500" y="292"/>
                      <a:pt x="1500" y="292"/>
                      <a:pt x="1500" y="292"/>
                    </a:cubicBezTo>
                    <a:cubicBezTo>
                      <a:pt x="1457" y="282"/>
                      <a:pt x="1426" y="244"/>
                      <a:pt x="1426" y="198"/>
                    </a:cubicBezTo>
                    <a:cubicBezTo>
                      <a:pt x="1426" y="145"/>
                      <a:pt x="1469" y="102"/>
                      <a:pt x="1522" y="102"/>
                    </a:cubicBezTo>
                    <a:cubicBezTo>
                      <a:pt x="1575" y="102"/>
                      <a:pt x="1619" y="145"/>
                      <a:pt x="1619" y="198"/>
                    </a:cubicBezTo>
                    <a:cubicBezTo>
                      <a:pt x="1619" y="244"/>
                      <a:pt x="1587" y="282"/>
                      <a:pt x="1544" y="292"/>
                    </a:cubicBezTo>
                    <a:cubicBezTo>
                      <a:pt x="1544" y="673"/>
                      <a:pt x="1544" y="673"/>
                      <a:pt x="1544" y="673"/>
                    </a:cubicBezTo>
                    <a:cubicBezTo>
                      <a:pt x="1656" y="785"/>
                      <a:pt x="1656" y="785"/>
                      <a:pt x="1656" y="785"/>
                    </a:cubicBezTo>
                    <a:cubicBezTo>
                      <a:pt x="1656" y="692"/>
                      <a:pt x="1656" y="692"/>
                      <a:pt x="1656" y="692"/>
                    </a:cubicBezTo>
                    <a:cubicBezTo>
                      <a:pt x="1656" y="686"/>
                      <a:pt x="1658" y="680"/>
                      <a:pt x="1662" y="676"/>
                    </a:cubicBezTo>
                    <a:cubicBezTo>
                      <a:pt x="1784" y="554"/>
                      <a:pt x="1784" y="554"/>
                      <a:pt x="1784" y="554"/>
                    </a:cubicBezTo>
                    <a:cubicBezTo>
                      <a:pt x="1788" y="550"/>
                      <a:pt x="1794" y="548"/>
                      <a:pt x="1800" y="548"/>
                    </a:cubicBezTo>
                    <a:cubicBezTo>
                      <a:pt x="1903" y="548"/>
                      <a:pt x="1903" y="548"/>
                      <a:pt x="1903" y="548"/>
                    </a:cubicBezTo>
                    <a:cubicBezTo>
                      <a:pt x="1913" y="505"/>
                      <a:pt x="1951" y="474"/>
                      <a:pt x="1997" y="474"/>
                    </a:cubicBezTo>
                    <a:cubicBezTo>
                      <a:pt x="2050" y="474"/>
                      <a:pt x="2093" y="517"/>
                      <a:pt x="2093" y="570"/>
                    </a:cubicBezTo>
                    <a:close/>
                    <a:moveTo>
                      <a:pt x="1404" y="440"/>
                    </a:moveTo>
                    <a:cubicBezTo>
                      <a:pt x="1404" y="411"/>
                      <a:pt x="1380" y="388"/>
                      <a:pt x="1352" y="388"/>
                    </a:cubicBezTo>
                    <a:cubicBezTo>
                      <a:pt x="1323" y="388"/>
                      <a:pt x="1299" y="411"/>
                      <a:pt x="1299" y="440"/>
                    </a:cubicBezTo>
                    <a:cubicBezTo>
                      <a:pt x="1299" y="469"/>
                      <a:pt x="1323" y="492"/>
                      <a:pt x="1352" y="492"/>
                    </a:cubicBezTo>
                    <a:cubicBezTo>
                      <a:pt x="1380" y="492"/>
                      <a:pt x="1404" y="469"/>
                      <a:pt x="1404" y="440"/>
                    </a:cubicBezTo>
                    <a:close/>
                    <a:moveTo>
                      <a:pt x="1522" y="251"/>
                    </a:moveTo>
                    <a:cubicBezTo>
                      <a:pt x="1551" y="251"/>
                      <a:pt x="1575" y="227"/>
                      <a:pt x="1575" y="198"/>
                    </a:cubicBezTo>
                    <a:cubicBezTo>
                      <a:pt x="1575" y="169"/>
                      <a:pt x="1551" y="146"/>
                      <a:pt x="1522" y="146"/>
                    </a:cubicBezTo>
                    <a:cubicBezTo>
                      <a:pt x="1493" y="146"/>
                      <a:pt x="1470" y="169"/>
                      <a:pt x="1470" y="198"/>
                    </a:cubicBezTo>
                    <a:cubicBezTo>
                      <a:pt x="1470" y="227"/>
                      <a:pt x="1493" y="251"/>
                      <a:pt x="1522" y="251"/>
                    </a:cubicBezTo>
                    <a:close/>
                    <a:moveTo>
                      <a:pt x="2049" y="570"/>
                    </a:moveTo>
                    <a:cubicBezTo>
                      <a:pt x="2049" y="541"/>
                      <a:pt x="2026" y="518"/>
                      <a:pt x="1997" y="518"/>
                    </a:cubicBezTo>
                    <a:cubicBezTo>
                      <a:pt x="1968" y="518"/>
                      <a:pt x="1945" y="541"/>
                      <a:pt x="1945" y="570"/>
                    </a:cubicBezTo>
                    <a:cubicBezTo>
                      <a:pt x="1945" y="599"/>
                      <a:pt x="1968" y="622"/>
                      <a:pt x="1997" y="622"/>
                    </a:cubicBezTo>
                    <a:cubicBezTo>
                      <a:pt x="2026" y="622"/>
                      <a:pt x="2049" y="599"/>
                      <a:pt x="2049" y="57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1" name="Freeform 32">
                <a:extLst>
                  <a:ext uri="{FF2B5EF4-FFF2-40B4-BE49-F238E27FC236}">
                    <a16:creationId xmlns:a16="http://schemas.microsoft.com/office/drawing/2014/main" id="{E28F1E45-EC36-4841-AE6B-A842DE4BEBD3}"/>
                  </a:ext>
                </a:extLst>
              </p:cNvPr>
              <p:cNvSpPr>
                <a:spLocks noEditPoints="1"/>
              </p:cNvSpPr>
              <p:nvPr/>
            </p:nvSpPr>
            <p:spPr bwMode="auto">
              <a:xfrm>
                <a:off x="2574" y="300"/>
                <a:ext cx="2120" cy="3609"/>
              </a:xfrm>
              <a:custGeom>
                <a:avLst/>
                <a:gdLst>
                  <a:gd name="T0" fmla="*/ 204 w 1132"/>
                  <a:gd name="T1" fmla="*/ 1471 h 1925"/>
                  <a:gd name="T2" fmla="*/ 252 w 1132"/>
                  <a:gd name="T3" fmla="*/ 1283 h 1925"/>
                  <a:gd name="T4" fmla="*/ 412 w 1132"/>
                  <a:gd name="T5" fmla="*/ 1048 h 1925"/>
                  <a:gd name="T6" fmla="*/ 476 w 1132"/>
                  <a:gd name="T7" fmla="*/ 879 h 1925"/>
                  <a:gd name="T8" fmla="*/ 476 w 1132"/>
                  <a:gd name="T9" fmla="*/ 1129 h 1925"/>
                  <a:gd name="T10" fmla="*/ 310 w 1132"/>
                  <a:gd name="T11" fmla="*/ 1304 h 1925"/>
                  <a:gd name="T12" fmla="*/ 204 w 1132"/>
                  <a:gd name="T13" fmla="*/ 1471 h 1925"/>
                  <a:gd name="T14" fmla="*/ 670 w 1132"/>
                  <a:gd name="T15" fmla="*/ 596 h 1925"/>
                  <a:gd name="T16" fmla="*/ 573 w 1132"/>
                  <a:gd name="T17" fmla="*/ 964 h 1925"/>
                  <a:gd name="T18" fmla="*/ 622 w 1132"/>
                  <a:gd name="T19" fmla="*/ 1100 h 1925"/>
                  <a:gd name="T20" fmla="*/ 411 w 1132"/>
                  <a:gd name="T21" fmla="*/ 1620 h 1925"/>
                  <a:gd name="T22" fmla="*/ 707 w 1132"/>
                  <a:gd name="T23" fmla="*/ 1175 h 1925"/>
                  <a:gd name="T24" fmla="*/ 677 w 1132"/>
                  <a:gd name="T25" fmla="*/ 961 h 1925"/>
                  <a:gd name="T26" fmla="*/ 649 w 1132"/>
                  <a:gd name="T27" fmla="*/ 847 h 1925"/>
                  <a:gd name="T28" fmla="*/ 691 w 1132"/>
                  <a:gd name="T29" fmla="*/ 756 h 1925"/>
                  <a:gd name="T30" fmla="*/ 670 w 1132"/>
                  <a:gd name="T31" fmla="*/ 596 h 1925"/>
                  <a:gd name="T32" fmla="*/ 787 w 1132"/>
                  <a:gd name="T33" fmla="*/ 924 h 1925"/>
                  <a:gd name="T34" fmla="*/ 833 w 1132"/>
                  <a:gd name="T35" fmla="*/ 1220 h 1925"/>
                  <a:gd name="T36" fmla="*/ 924 w 1132"/>
                  <a:gd name="T37" fmla="*/ 1271 h 1925"/>
                  <a:gd name="T38" fmla="*/ 1132 w 1132"/>
                  <a:gd name="T39" fmla="*/ 1496 h 1925"/>
                  <a:gd name="T40" fmla="*/ 960 w 1132"/>
                  <a:gd name="T41" fmla="*/ 1175 h 1925"/>
                  <a:gd name="T42" fmla="*/ 876 w 1132"/>
                  <a:gd name="T43" fmla="*/ 1156 h 1925"/>
                  <a:gd name="T44" fmla="*/ 787 w 1132"/>
                  <a:gd name="T45" fmla="*/ 924 h 1925"/>
                  <a:gd name="T46" fmla="*/ 190 w 1132"/>
                  <a:gd name="T47" fmla="*/ 1778 h 1925"/>
                  <a:gd name="T48" fmla="*/ 214 w 1132"/>
                  <a:gd name="T49" fmla="*/ 1613 h 1925"/>
                  <a:gd name="T50" fmla="*/ 292 w 1132"/>
                  <a:gd name="T51" fmla="*/ 1471 h 1925"/>
                  <a:gd name="T52" fmla="*/ 178 w 1132"/>
                  <a:gd name="T53" fmla="*/ 1571 h 1925"/>
                  <a:gd name="T54" fmla="*/ 132 w 1132"/>
                  <a:gd name="T55" fmla="*/ 1705 h 1925"/>
                  <a:gd name="T56" fmla="*/ 60 w 1132"/>
                  <a:gd name="T57" fmla="*/ 1705 h 1925"/>
                  <a:gd name="T58" fmla="*/ 0 w 1132"/>
                  <a:gd name="T59" fmla="*/ 1925 h 1925"/>
                  <a:gd name="T60" fmla="*/ 190 w 1132"/>
                  <a:gd name="T61" fmla="*/ 1778 h 1925"/>
                  <a:gd name="T62" fmla="*/ 649 w 1132"/>
                  <a:gd name="T63" fmla="*/ 331 h 1925"/>
                  <a:gd name="T64" fmla="*/ 668 w 1132"/>
                  <a:gd name="T65" fmla="*/ 328 h 1925"/>
                  <a:gd name="T66" fmla="*/ 669 w 1132"/>
                  <a:gd name="T67" fmla="*/ 328 h 1925"/>
                  <a:gd name="T68" fmla="*/ 701 w 1132"/>
                  <a:gd name="T69" fmla="*/ 336 h 1925"/>
                  <a:gd name="T70" fmla="*/ 701 w 1132"/>
                  <a:gd name="T71" fmla="*/ 200 h 1925"/>
                  <a:gd name="T72" fmla="*/ 707 w 1132"/>
                  <a:gd name="T73" fmla="*/ 193 h 1925"/>
                  <a:gd name="T74" fmla="*/ 1010 w 1132"/>
                  <a:gd name="T75" fmla="*/ 193 h 1925"/>
                  <a:gd name="T76" fmla="*/ 1014 w 1132"/>
                  <a:gd name="T77" fmla="*/ 182 h 1925"/>
                  <a:gd name="T78" fmla="*/ 933 w 1132"/>
                  <a:gd name="T79" fmla="*/ 101 h 1925"/>
                  <a:gd name="T80" fmla="*/ 933 w 1132"/>
                  <a:gd name="T81" fmla="*/ 92 h 1925"/>
                  <a:gd name="T82" fmla="*/ 1014 w 1132"/>
                  <a:gd name="T83" fmla="*/ 11 h 1925"/>
                  <a:gd name="T84" fmla="*/ 1010 w 1132"/>
                  <a:gd name="T85" fmla="*/ 0 h 1925"/>
                  <a:gd name="T86" fmla="*/ 694 w 1132"/>
                  <a:gd name="T87" fmla="*/ 0 h 1925"/>
                  <a:gd name="T88" fmla="*/ 655 w 1132"/>
                  <a:gd name="T89" fmla="*/ 0 h 1925"/>
                  <a:gd name="T90" fmla="*/ 655 w 1132"/>
                  <a:gd name="T91" fmla="*/ 0 h 1925"/>
                  <a:gd name="T92" fmla="*/ 649 w 1132"/>
                  <a:gd name="T93" fmla="*/ 7 h 1925"/>
                  <a:gd name="T94" fmla="*/ 649 w 1132"/>
                  <a:gd name="T95" fmla="*/ 193 h 1925"/>
                  <a:gd name="T96" fmla="*/ 649 w 1132"/>
                  <a:gd name="T97" fmla="*/ 193 h 1925"/>
                  <a:gd name="T98" fmla="*/ 649 w 1132"/>
                  <a:gd name="T99" fmla="*/ 331 h 1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32" h="1925">
                    <a:moveTo>
                      <a:pt x="204" y="1471"/>
                    </a:moveTo>
                    <a:cubicBezTo>
                      <a:pt x="252" y="1283"/>
                      <a:pt x="252" y="1283"/>
                      <a:pt x="252" y="1283"/>
                    </a:cubicBezTo>
                    <a:cubicBezTo>
                      <a:pt x="412" y="1048"/>
                      <a:pt x="412" y="1048"/>
                      <a:pt x="412" y="1048"/>
                    </a:cubicBezTo>
                    <a:cubicBezTo>
                      <a:pt x="476" y="879"/>
                      <a:pt x="476" y="879"/>
                      <a:pt x="476" y="879"/>
                    </a:cubicBezTo>
                    <a:cubicBezTo>
                      <a:pt x="476" y="1129"/>
                      <a:pt x="476" y="1129"/>
                      <a:pt x="476" y="1129"/>
                    </a:cubicBezTo>
                    <a:cubicBezTo>
                      <a:pt x="310" y="1304"/>
                      <a:pt x="310" y="1304"/>
                      <a:pt x="310" y="1304"/>
                    </a:cubicBezTo>
                    <a:lnTo>
                      <a:pt x="204" y="1471"/>
                    </a:lnTo>
                    <a:close/>
                    <a:moveTo>
                      <a:pt x="670" y="596"/>
                    </a:moveTo>
                    <a:cubicBezTo>
                      <a:pt x="573" y="964"/>
                      <a:pt x="573" y="964"/>
                      <a:pt x="573" y="964"/>
                    </a:cubicBezTo>
                    <a:cubicBezTo>
                      <a:pt x="622" y="1100"/>
                      <a:pt x="622" y="1100"/>
                      <a:pt x="622" y="1100"/>
                    </a:cubicBezTo>
                    <a:cubicBezTo>
                      <a:pt x="411" y="1620"/>
                      <a:pt x="411" y="1620"/>
                      <a:pt x="411" y="1620"/>
                    </a:cubicBezTo>
                    <a:cubicBezTo>
                      <a:pt x="707" y="1175"/>
                      <a:pt x="707" y="1175"/>
                      <a:pt x="707" y="1175"/>
                    </a:cubicBezTo>
                    <a:cubicBezTo>
                      <a:pt x="677" y="961"/>
                      <a:pt x="677" y="961"/>
                      <a:pt x="677" y="961"/>
                    </a:cubicBezTo>
                    <a:cubicBezTo>
                      <a:pt x="649" y="847"/>
                      <a:pt x="649" y="847"/>
                      <a:pt x="649" y="847"/>
                    </a:cubicBezTo>
                    <a:cubicBezTo>
                      <a:pt x="691" y="756"/>
                      <a:pt x="691" y="756"/>
                      <a:pt x="691" y="756"/>
                    </a:cubicBezTo>
                    <a:lnTo>
                      <a:pt x="670" y="596"/>
                    </a:lnTo>
                    <a:close/>
                    <a:moveTo>
                      <a:pt x="787" y="924"/>
                    </a:moveTo>
                    <a:cubicBezTo>
                      <a:pt x="833" y="1220"/>
                      <a:pt x="833" y="1220"/>
                      <a:pt x="833" y="1220"/>
                    </a:cubicBezTo>
                    <a:cubicBezTo>
                      <a:pt x="924" y="1271"/>
                      <a:pt x="924" y="1271"/>
                      <a:pt x="924" y="1271"/>
                    </a:cubicBezTo>
                    <a:cubicBezTo>
                      <a:pt x="1132" y="1496"/>
                      <a:pt x="1132" y="1496"/>
                      <a:pt x="1132" y="1496"/>
                    </a:cubicBezTo>
                    <a:cubicBezTo>
                      <a:pt x="960" y="1175"/>
                      <a:pt x="960" y="1175"/>
                      <a:pt x="960" y="1175"/>
                    </a:cubicBezTo>
                    <a:cubicBezTo>
                      <a:pt x="876" y="1156"/>
                      <a:pt x="876" y="1156"/>
                      <a:pt x="876" y="1156"/>
                    </a:cubicBezTo>
                    <a:lnTo>
                      <a:pt x="787" y="924"/>
                    </a:lnTo>
                    <a:close/>
                    <a:moveTo>
                      <a:pt x="190" y="1778"/>
                    </a:moveTo>
                    <a:cubicBezTo>
                      <a:pt x="214" y="1613"/>
                      <a:pt x="214" y="1613"/>
                      <a:pt x="214" y="1613"/>
                    </a:cubicBezTo>
                    <a:cubicBezTo>
                      <a:pt x="292" y="1471"/>
                      <a:pt x="292" y="1471"/>
                      <a:pt x="292" y="1471"/>
                    </a:cubicBezTo>
                    <a:cubicBezTo>
                      <a:pt x="178" y="1571"/>
                      <a:pt x="178" y="1571"/>
                      <a:pt x="178" y="1571"/>
                    </a:cubicBezTo>
                    <a:cubicBezTo>
                      <a:pt x="132" y="1705"/>
                      <a:pt x="132" y="1705"/>
                      <a:pt x="132" y="1705"/>
                    </a:cubicBezTo>
                    <a:cubicBezTo>
                      <a:pt x="60" y="1705"/>
                      <a:pt x="60" y="1705"/>
                      <a:pt x="60" y="1705"/>
                    </a:cubicBezTo>
                    <a:cubicBezTo>
                      <a:pt x="0" y="1925"/>
                      <a:pt x="0" y="1925"/>
                      <a:pt x="0" y="1925"/>
                    </a:cubicBezTo>
                    <a:lnTo>
                      <a:pt x="190" y="1778"/>
                    </a:lnTo>
                    <a:close/>
                    <a:moveTo>
                      <a:pt x="649" y="331"/>
                    </a:moveTo>
                    <a:cubicBezTo>
                      <a:pt x="655" y="329"/>
                      <a:pt x="662" y="328"/>
                      <a:pt x="668" y="328"/>
                    </a:cubicBezTo>
                    <a:cubicBezTo>
                      <a:pt x="669" y="328"/>
                      <a:pt x="669" y="328"/>
                      <a:pt x="669" y="328"/>
                    </a:cubicBezTo>
                    <a:cubicBezTo>
                      <a:pt x="680" y="328"/>
                      <a:pt x="691" y="331"/>
                      <a:pt x="701" y="336"/>
                    </a:cubicBezTo>
                    <a:cubicBezTo>
                      <a:pt x="701" y="200"/>
                      <a:pt x="701" y="200"/>
                      <a:pt x="701" y="200"/>
                    </a:cubicBezTo>
                    <a:cubicBezTo>
                      <a:pt x="701" y="196"/>
                      <a:pt x="704" y="193"/>
                      <a:pt x="707" y="193"/>
                    </a:cubicBezTo>
                    <a:cubicBezTo>
                      <a:pt x="1010" y="193"/>
                      <a:pt x="1010" y="193"/>
                      <a:pt x="1010" y="193"/>
                    </a:cubicBezTo>
                    <a:cubicBezTo>
                      <a:pt x="1016" y="193"/>
                      <a:pt x="1018" y="186"/>
                      <a:pt x="1014" y="182"/>
                    </a:cubicBezTo>
                    <a:cubicBezTo>
                      <a:pt x="933" y="101"/>
                      <a:pt x="933" y="101"/>
                      <a:pt x="933" y="101"/>
                    </a:cubicBezTo>
                    <a:cubicBezTo>
                      <a:pt x="931" y="99"/>
                      <a:pt x="931" y="95"/>
                      <a:pt x="933" y="92"/>
                    </a:cubicBezTo>
                    <a:cubicBezTo>
                      <a:pt x="1014" y="11"/>
                      <a:pt x="1014" y="11"/>
                      <a:pt x="1014" y="11"/>
                    </a:cubicBezTo>
                    <a:cubicBezTo>
                      <a:pt x="1018" y="7"/>
                      <a:pt x="1016" y="0"/>
                      <a:pt x="1010" y="0"/>
                    </a:cubicBezTo>
                    <a:cubicBezTo>
                      <a:pt x="694" y="0"/>
                      <a:pt x="694" y="0"/>
                      <a:pt x="694" y="0"/>
                    </a:cubicBezTo>
                    <a:cubicBezTo>
                      <a:pt x="655" y="0"/>
                      <a:pt x="655" y="0"/>
                      <a:pt x="655" y="0"/>
                    </a:cubicBezTo>
                    <a:cubicBezTo>
                      <a:pt x="655" y="0"/>
                      <a:pt x="655" y="0"/>
                      <a:pt x="655" y="0"/>
                    </a:cubicBezTo>
                    <a:cubicBezTo>
                      <a:pt x="652" y="0"/>
                      <a:pt x="649" y="3"/>
                      <a:pt x="649" y="7"/>
                    </a:cubicBezTo>
                    <a:cubicBezTo>
                      <a:pt x="649" y="193"/>
                      <a:pt x="649" y="193"/>
                      <a:pt x="649" y="193"/>
                    </a:cubicBezTo>
                    <a:cubicBezTo>
                      <a:pt x="649" y="193"/>
                      <a:pt x="649" y="193"/>
                      <a:pt x="649" y="193"/>
                    </a:cubicBezTo>
                    <a:lnTo>
                      <a:pt x="649" y="331"/>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grpSp>
      <p:sp>
        <p:nvSpPr>
          <p:cNvPr id="24" name="TextBox 23">
            <a:extLst>
              <a:ext uri="{FF2B5EF4-FFF2-40B4-BE49-F238E27FC236}">
                <a16:creationId xmlns:a16="http://schemas.microsoft.com/office/drawing/2014/main" id="{1D6AADB4-7438-4DD7-ADFD-B79571B0BE54}"/>
              </a:ext>
            </a:extLst>
          </p:cNvPr>
          <p:cNvSpPr txBox="1"/>
          <p:nvPr/>
        </p:nvSpPr>
        <p:spPr>
          <a:xfrm>
            <a:off x="86550" y="4620676"/>
            <a:ext cx="5479363" cy="1885131"/>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spcAft>
                <a:spcPts val="300"/>
              </a:spcAft>
              <a:buNone/>
            </a:pPr>
            <a:r>
              <a:rPr lang="en-US" sz="1400" u="sng">
                <a:solidFill>
                  <a:srgbClr val="FFFFFF"/>
                </a:solidFill>
                <a:latin typeface="Arial" panose="020B0604020202020204" pitchFamily="34" charset="0"/>
                <a:cs typeface="Arial" panose="020B0604020202020204" pitchFamily="34" charset="0"/>
              </a:rPr>
              <a:t>Assessment Scope</a:t>
            </a:r>
            <a:endParaRPr lang="en-US" sz="1400" u="sng">
              <a:latin typeface="Arial" panose="020B0604020202020204" pitchFamily="34" charset="0"/>
              <a:cs typeface="Arial" panose="020B0604020202020204" pitchFamily="34" charset="0"/>
            </a:endParaRPr>
          </a:p>
          <a:p>
            <a:pPr>
              <a:spcAft>
                <a:spcPts val="300"/>
              </a:spcAft>
              <a:buNone/>
            </a:pPr>
            <a:r>
              <a:rPr lang="en-US" sz="1400">
                <a:solidFill>
                  <a:srgbClr val="FFFFFF"/>
                </a:solidFill>
                <a:latin typeface="Arial" panose="020B0604020202020204" pitchFamily="34" charset="0"/>
                <a:cs typeface="Arial" panose="020B0604020202020204" pitchFamily="34" charset="0"/>
              </a:rPr>
              <a:t>Database structure, all libraries &amp; components, 3</a:t>
            </a:r>
            <a:r>
              <a:rPr lang="en-US" sz="1400" baseline="30000">
                <a:solidFill>
                  <a:srgbClr val="FFFFFF"/>
                </a:solidFill>
                <a:latin typeface="Arial" panose="020B0604020202020204" pitchFamily="34" charset="0"/>
                <a:cs typeface="Arial" panose="020B0604020202020204" pitchFamily="34" charset="0"/>
              </a:rPr>
              <a:t>rd</a:t>
            </a:r>
            <a:r>
              <a:rPr lang="en-US" sz="1400">
                <a:solidFill>
                  <a:srgbClr val="FFFFFF"/>
                </a:solidFill>
                <a:latin typeface="Arial" panose="020B0604020202020204" pitchFamily="34" charset="0"/>
                <a:cs typeface="Arial" panose="020B0604020202020204" pitchFamily="34" charset="0"/>
              </a:rPr>
              <a:t> party artifacts including open-source components, and custom source code.</a:t>
            </a:r>
          </a:p>
          <a:p>
            <a:pPr>
              <a:spcAft>
                <a:spcPts val="300"/>
              </a:spcAft>
              <a:buNone/>
            </a:pPr>
            <a:endParaRPr lang="en-US" sz="1100">
              <a:solidFill>
                <a:srgbClr val="FFFFFF"/>
              </a:solidFill>
              <a:latin typeface="Arial" panose="020B0604020202020204" pitchFamily="34" charset="0"/>
              <a:cs typeface="Arial" panose="020B0604020202020204" pitchFamily="34" charset="0"/>
            </a:endParaRPr>
          </a:p>
          <a:p>
            <a:pPr>
              <a:spcAft>
                <a:spcPts val="300"/>
              </a:spcAft>
              <a:buNone/>
            </a:pPr>
            <a:r>
              <a:rPr lang="en-US" sz="1400">
                <a:solidFill>
                  <a:srgbClr val="FFFFFF"/>
                </a:solidFill>
                <a:latin typeface="Arial" panose="020B0604020202020204" pitchFamily="34" charset="0"/>
                <a:cs typeface="Arial" panose="020B0604020202020204" pitchFamily="34" charset="0"/>
              </a:rPr>
              <a:t>Products used are CAST Imaging for architecture blueprinting; CAST Appmarq for peer benchmarking; CAST AIP for deep system analysis; CAST Highlight for open-source risk analysis and cloud readiness.</a:t>
            </a:r>
          </a:p>
        </p:txBody>
      </p:sp>
    </p:spTree>
    <p:extLst>
      <p:ext uri="{BB962C8B-B14F-4D97-AF65-F5344CB8AC3E}">
        <p14:creationId xmlns:p14="http://schemas.microsoft.com/office/powerpoint/2010/main" val="24784868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DCA4F8-8EBA-443B-9DB5-813DDDE64B49}"/>
              </a:ext>
            </a:extLst>
          </p:cNvPr>
          <p:cNvSpPr txBox="1"/>
          <p:nvPr/>
        </p:nvSpPr>
        <p:spPr>
          <a:xfrm>
            <a:off x="5338916" y="1229032"/>
            <a:ext cx="6687432" cy="277269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Executive Summary</a:t>
            </a:r>
          </a:p>
          <a:p>
            <a:pPr>
              <a:lnSpc>
                <a:spcPct val="110000"/>
              </a:lnSpc>
              <a:spcBef>
                <a:spcPts val="600"/>
              </a:spcBef>
              <a:spcAft>
                <a:spcPts val="300"/>
              </a:spcAft>
            </a:pPr>
            <a:r>
              <a:rPr lang="en-US" sz="2400">
                <a:solidFill>
                  <a:schemeClr val="tx1">
                    <a:lumMod val="100000"/>
                  </a:schemeClr>
                </a:solidFill>
                <a:latin typeface="Arial" panose="020B0604020202020204" pitchFamily="34" charset="0"/>
                <a:cs typeface="Arial" panose="020B0604020202020204" pitchFamily="34" charset="0"/>
              </a:rPr>
              <a:t>Results for {app1_name} </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Next Steps</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Appendices</a:t>
            </a:r>
          </a:p>
        </p:txBody>
      </p:sp>
      <p:pic>
        <p:nvPicPr>
          <p:cNvPr id="1026" name="Picture 2">
            <a:extLst>
              <a:ext uri="{FF2B5EF4-FFF2-40B4-BE49-F238E27FC236}">
                <a16:creationId xmlns:a16="http://schemas.microsoft.com/office/drawing/2014/main" id="{6DDD215E-BCA1-4055-A076-6B4326DBE0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880" y="2231334"/>
            <a:ext cx="299036" cy="29146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7E4CD18-75A7-4AE7-9DAC-8ABA69B7EE01}"/>
              </a:ext>
            </a:extLst>
          </p:cNvPr>
          <p:cNvSpPr txBox="1"/>
          <p:nvPr/>
        </p:nvSpPr>
        <p:spPr>
          <a:xfrm>
            <a:off x="1152939" y="2405270"/>
            <a:ext cx="914400" cy="91440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3200">
                <a:solidFill>
                  <a:schemeClr val="bg1">
                    <a:lumMod val="95000"/>
                  </a:schemeClr>
                </a:solidFill>
                <a:latin typeface="Arial" panose="020B0604020202020204" pitchFamily="34" charset="0"/>
                <a:cs typeface="Arial" panose="020B0604020202020204" pitchFamily="34" charset="0"/>
              </a:rPr>
              <a:t>Agenda</a:t>
            </a:r>
          </a:p>
        </p:txBody>
      </p:sp>
      <p:sp>
        <p:nvSpPr>
          <p:cNvPr id="6" name="TextBox 22">
            <a:extLst>
              <a:ext uri="{FF2B5EF4-FFF2-40B4-BE49-F238E27FC236}">
                <a16:creationId xmlns:a16="http://schemas.microsoft.com/office/drawing/2014/main" id="{5763851B-18CB-4CFE-9C38-89C71273B453}"/>
              </a:ext>
            </a:extLst>
          </p:cNvPr>
          <p:cNvSpPr txBox="1"/>
          <p:nvPr/>
        </p:nvSpPr>
        <p:spPr>
          <a:xfrm>
            <a:off x="7727341" y="644305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389295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27">
            <a:extLst>
              <a:ext uri="{FF2B5EF4-FFF2-40B4-BE49-F238E27FC236}">
                <a16:creationId xmlns:a16="http://schemas.microsoft.com/office/drawing/2014/main" id="{994870E9-25EF-4A43-B1A1-38CC6A36FD4D}"/>
              </a:ext>
            </a:extLst>
          </p:cNvPr>
          <p:cNvGraphicFramePr>
            <a:graphicFrameLocks noGrp="1"/>
          </p:cNvGraphicFramePr>
          <p:nvPr>
            <p:extLst>
              <p:ext uri="{D42A27DB-BD31-4B8C-83A1-F6EECF244321}">
                <p14:modId xmlns:p14="http://schemas.microsoft.com/office/powerpoint/2010/main" val="225063147"/>
              </p:ext>
            </p:extLst>
          </p:nvPr>
        </p:nvGraphicFramePr>
        <p:xfrm>
          <a:off x="1721599" y="698463"/>
          <a:ext cx="9782684" cy="6147770"/>
        </p:xfrm>
        <a:graphic>
          <a:graphicData uri="http://schemas.openxmlformats.org/drawingml/2006/table">
            <a:tbl>
              <a:tblPr>
                <a:tableStyleId>{2D5ABB26-0587-4C30-8999-92F81FD0307C}</a:tableStyleId>
              </a:tblPr>
              <a:tblGrid>
                <a:gridCol w="7774990">
                  <a:extLst>
                    <a:ext uri="{9D8B030D-6E8A-4147-A177-3AD203B41FA5}">
                      <a16:colId xmlns:a16="http://schemas.microsoft.com/office/drawing/2014/main" val="3856771025"/>
                    </a:ext>
                  </a:extLst>
                </a:gridCol>
                <a:gridCol w="414613">
                  <a:extLst>
                    <a:ext uri="{9D8B030D-6E8A-4147-A177-3AD203B41FA5}">
                      <a16:colId xmlns:a16="http://schemas.microsoft.com/office/drawing/2014/main" val="1584044472"/>
                    </a:ext>
                  </a:extLst>
                </a:gridCol>
                <a:gridCol w="1593081">
                  <a:extLst>
                    <a:ext uri="{9D8B030D-6E8A-4147-A177-3AD203B41FA5}">
                      <a16:colId xmlns:a16="http://schemas.microsoft.com/office/drawing/2014/main" val="1863634424"/>
                    </a:ext>
                  </a:extLst>
                </a:gridCol>
              </a:tblGrid>
              <a:tr h="496590">
                <a:tc>
                  <a:txBody>
                    <a:bodyPr/>
                    <a:lstStyle/>
                    <a:p>
                      <a:pPr marL="0" lvl="3" indent="0" algn="l" defTabSz="914400" rtl="0" eaLnBrk="1" fontAlgn="base" latinLnBrk="0" hangingPunct="1">
                        <a:lnSpc>
                          <a:spcPct val="100000"/>
                        </a:lnSpc>
                        <a:spcBef>
                          <a:spcPct val="0"/>
                        </a:spcBef>
                        <a:spcAft>
                          <a:spcPct val="0"/>
                        </a:spcAft>
                      </a:pPr>
                      <a:r>
                        <a:rPr lang="en-US" sz="1200" kern="1200" dirty="0">
                          <a:solidFill>
                            <a:schemeClr val="tx2"/>
                          </a:solidFill>
                          <a:latin typeface="+mn-lt"/>
                          <a:ea typeface="+mn-ea"/>
                          <a:cs typeface="+mn-cs"/>
                        </a:rPr>
                        <a:t>Findings</a:t>
                      </a:r>
                      <a:r>
                        <a:rPr lang="en-US" sz="1400" kern="1200" dirty="0">
                          <a:solidFill>
                            <a:schemeClr val="tx2"/>
                          </a:solidFill>
                          <a:latin typeface="+mn-lt"/>
                          <a:ea typeface="+mn-ea"/>
                          <a:cs typeface="+mn-cs"/>
                        </a:rPr>
                        <a:t> </a:t>
                      </a:r>
                    </a:p>
                  </a:txBody>
                  <a:tcPr marL="0" marR="72000" marT="73152" marB="73152" anchor="ctr">
                    <a:lnR>
                      <a:noFill/>
                    </a:lnR>
                    <a:lnT>
                      <a:noFill/>
                    </a:lnT>
                    <a:lnB w="9525" cap="flat" cmpd="sng" algn="ctr">
                      <a:solidFill>
                        <a:srgbClr val="9A9A9A">
                          <a:lumMod val="100000"/>
                        </a:srgbClr>
                      </a:solidFill>
                      <a:prstDash val="solid"/>
                      <a:round/>
                      <a:headEnd type="none" w="med" len="med"/>
                      <a:tailEnd type="none" w="med" len="med"/>
                    </a:lnB>
                    <a:noFill/>
                  </a:tcPr>
                </a:tc>
                <a:tc>
                  <a:txBody>
                    <a:bodyPr/>
                    <a:lstStyle/>
                    <a:p>
                      <a:pPr marL="0" lvl="3" indent="0" algn="l" defTabSz="914400" rtl="0" eaLnBrk="1" fontAlgn="base" latinLnBrk="0" hangingPunct="1">
                        <a:lnSpc>
                          <a:spcPct val="100000"/>
                        </a:lnSpc>
                        <a:spcBef>
                          <a:spcPct val="0"/>
                        </a:spcBef>
                        <a:spcAft>
                          <a:spcPct val="0"/>
                        </a:spcAft>
                      </a:pPr>
                      <a:endParaRPr lang="en-US" sz="1400" kern="1200">
                        <a:solidFill>
                          <a:schemeClr val="tx2"/>
                        </a:solidFill>
                        <a:latin typeface="+mn-lt"/>
                        <a:ea typeface="+mn-ea"/>
                        <a:cs typeface="+mn-cs"/>
                      </a:endParaRPr>
                    </a:p>
                  </a:txBody>
                  <a:tcPr marL="0" marR="72000" marT="73152" marB="73152" anchor="ctr">
                    <a:lnL>
                      <a:noFill/>
                    </a:lnL>
                    <a:lnR>
                      <a:noFill/>
                    </a:lnR>
                    <a:lnT>
                      <a:noFill/>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3" indent="0" algn="ctr" defTabSz="914400" rtl="0" eaLnBrk="1" fontAlgn="base" latinLnBrk="0" hangingPunct="1">
                        <a:lnSpc>
                          <a:spcPct val="100000"/>
                        </a:lnSpc>
                        <a:spcBef>
                          <a:spcPct val="0"/>
                        </a:spcBef>
                        <a:spcAft>
                          <a:spcPct val="0"/>
                        </a:spcAft>
                        <a:buClrTx/>
                        <a:buSzTx/>
                        <a:buFontTx/>
                        <a:buNone/>
                        <a:tabLst/>
                        <a:defRPr/>
                      </a:pPr>
                      <a:r>
                        <a:rPr lang="en-US" sz="1200" kern="1200" dirty="0">
                          <a:solidFill>
                            <a:schemeClr val="tx2"/>
                          </a:solidFill>
                          <a:latin typeface="+mn-lt"/>
                          <a:ea typeface="+mn-ea"/>
                          <a:cs typeface="+mn-cs"/>
                        </a:rPr>
                        <a:t>Estimated Development Effort</a:t>
                      </a:r>
                    </a:p>
                  </a:txBody>
                  <a:tcPr marL="0" marR="72000" marT="73152" marB="73152" anchor="ctr">
                    <a:lnL>
                      <a:noFill/>
                    </a:lnL>
                    <a:lnT>
                      <a:noFill/>
                    </a:lnT>
                    <a:lnB w="9525" cap="flat" cmpd="sng" algn="ctr">
                      <a:solidFill>
                        <a:srgbClr val="9A9A9A">
                          <a:lumMod val="100000"/>
                        </a:srgbClr>
                      </a:solidFill>
                      <a:prstDash val="solid"/>
                      <a:round/>
                      <a:headEnd type="none" w="med" len="med"/>
                      <a:tailEnd type="none" w="med" len="med"/>
                    </a:lnB>
                    <a:noFill/>
                  </a:tcPr>
                </a:tc>
                <a:extLst>
                  <a:ext uri="{0D108BD9-81ED-4DB2-BD59-A6C34878D82A}">
                    <a16:rowId xmlns:a16="http://schemas.microsoft.com/office/drawing/2014/main" val="4005829620"/>
                  </a:ext>
                </a:extLst>
              </a:tr>
              <a:tr h="1337847">
                <a:tc>
                  <a:txBody>
                    <a:bodyPr/>
                    <a:lstStyle/>
                    <a:p>
                      <a:pPr marL="171450" indent="-171450">
                        <a:spcAft>
                          <a:spcPts val="400"/>
                        </a:spcAft>
                        <a:buFont typeface="Arial" panose="020B0604020202020204" pitchFamily="34" charset="0"/>
                        <a:buChar char="•"/>
                      </a:pPr>
                      <a:r>
                        <a:rPr lang="en-US" sz="1200" dirty="0">
                          <a:solidFill>
                            <a:schemeClr val="tx1">
                              <a:lumMod val="100000"/>
                            </a:schemeClr>
                          </a:solidFill>
                          <a:latin typeface="Arial" panose="020B0604020202020204" pitchFamily="34" charset="0"/>
                          <a:cs typeface="Arial" panose="020B0604020202020204" pitchFamily="34" charset="0"/>
                        </a:rPr>
                        <a:t>Review and address {</a:t>
                      </a:r>
                      <a:r>
                        <a:rPr lang="en-US" sz="1200" dirty="0">
                          <a:latin typeface="Arial" panose="020B0604020202020204" pitchFamily="34" charset="0"/>
                          <a:cs typeface="Arial" panose="020B0604020202020204" pitchFamily="34" charset="0"/>
                        </a:rPr>
                        <a:t>app1_aip_</a:t>
                      </a:r>
                      <a:r>
                        <a:rPr lang="en-US" sz="1200" dirty="0">
                          <a:solidFill>
                            <a:schemeClr val="tx1">
                              <a:lumMod val="100000"/>
                            </a:schemeClr>
                          </a:solidFill>
                          <a:latin typeface="Arial" panose="020B0604020202020204" pitchFamily="34" charset="0"/>
                          <a:cs typeface="Arial" panose="020B0604020202020204" pitchFamily="34" charset="0"/>
                        </a:rPr>
                        <a:t>fn_bus_txt}vulnerabilities</a:t>
                      </a:r>
                    </a:p>
                    <a:p>
                      <a:pPr marL="628650" marR="0" lvl="1" indent="-171450" algn="l" defTabSz="914400" rtl="0" eaLnBrk="1" fontAlgn="auto" latinLnBrk="0" hangingPunct="1">
                        <a:lnSpc>
                          <a:spcPct val="100000"/>
                        </a:lnSpc>
                        <a:spcBef>
                          <a:spcPts val="0"/>
                        </a:spcBef>
                        <a:spcAft>
                          <a:spcPts val="600"/>
                        </a:spcAft>
                        <a:buClrTx/>
                        <a:buSzTx/>
                        <a:buFont typeface="Wingdings" panose="05000000000000000000" pitchFamily="2" charset="2"/>
                        <a:buChar char="Ø"/>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t>
                      </a:r>
                      <a:r>
                        <a:rPr lang="en-US" sz="1200" dirty="0">
                          <a:latin typeface="Arial" panose="020B0604020202020204" pitchFamily="34" charset="0"/>
                          <a:cs typeface="Arial" panose="020B0604020202020204" pitchFamily="34" charset="0"/>
                        </a:rPr>
                        <a:t>app1_aip_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fn_vio_cnt} immediate priority violations found in custom application components should be reviewed ASAP.</a:t>
                      </a:r>
                    </a:p>
                    <a:p>
                      <a:pPr marL="628650" marR="0" lvl="1"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{app1_high_lic_tot} direct license risks and {app1_crit_cve_comp_ct} components with  {app1_crit_sec_tot} unique critical CVEs identified out of {app1_oss_cmpn_tot} open-source components detected. Consult an IP lawyer to clear up the impact or explore alternative libraries. For CVEs, upgrade to newer versions when possible. </a:t>
                      </a:r>
                      <a:endParaRPr lang="en-US" sz="1200" kern="1200" dirty="0">
                        <a:solidFill>
                          <a:schemeClr val="tx1">
                            <a:lumMod val="100000"/>
                          </a:schemeClr>
                        </a:solidFill>
                        <a:latin typeface="+mn-lt"/>
                        <a:ea typeface="+mn-ea"/>
                        <a:cs typeface="+mn-cs"/>
                      </a:endParaRPr>
                    </a:p>
                  </a:txBody>
                  <a:tcPr marT="7620" marB="0" anchor="ctr">
                    <a:lnR>
                      <a:noFill/>
                    </a:lnR>
                    <a:lnT w="9525" cap="flat" cmpd="sng" algn="ctr">
                      <a:solidFill>
                        <a:srgbClr val="9A9A9A">
                          <a:lumMod val="100000"/>
                        </a:srgbClr>
                      </a:solidFill>
                      <a:prstDash val="solid"/>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0000">
                        <a:alpha val="20000"/>
                      </a:srgbClr>
                    </a:solidFill>
                  </a:tcPr>
                </a:tc>
                <a:tc>
                  <a:txBody>
                    <a:bodyPr/>
                    <a:lstStyle/>
                    <a:p>
                      <a:pPr marL="628650" lvl="1" indent="-171450" algn="l" defTabSz="914400" rtl="0" eaLnBrk="1" latinLnBrk="0" hangingPunct="1">
                        <a:spcAft>
                          <a:spcPts val="400"/>
                        </a:spcAft>
                        <a:buFont typeface="Wingdings" panose="05000000000000000000" pitchFamily="2" charset="2"/>
                        <a:buChar char="Ø"/>
                      </a:pPr>
                      <a:endParaRPr lang="en-US" sz="1200" kern="1200">
                        <a:solidFill>
                          <a:schemeClr val="tx1">
                            <a:lumMod val="100000"/>
                          </a:schemeClr>
                        </a:solidFill>
                        <a:latin typeface="+mn-lt"/>
                        <a:ea typeface="+mn-ea"/>
                        <a:cs typeface="+mn-cs"/>
                      </a:endParaRPr>
                    </a:p>
                  </a:txBody>
                  <a:tcPr marT="7620" marB="0" anchor="ctr">
                    <a:lnL>
                      <a:noFill/>
                    </a:lnL>
                    <a:lnR>
                      <a:noFill/>
                    </a:lnR>
                    <a:lnT w="9525" cap="flat" cmpd="sng" algn="ctr">
                      <a:noFill/>
                      <a:prstDash val="solid"/>
                      <a:round/>
                      <a:headEnd type="none" w="med" len="med"/>
                      <a:tailEnd type="none" w="med" len="med"/>
                    </a:lnT>
                    <a:lnB w="190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349200" algn="ctr" defTabSz="914400" rtl="0" eaLnBrk="1" fontAlgn="base" latinLnBrk="0" hangingPunct="1">
                        <a:lnSpc>
                          <a:spcPct val="100000"/>
                        </a:lnSpc>
                        <a:spcBef>
                          <a:spcPts val="0"/>
                        </a:spcBef>
                        <a:spcAft>
                          <a:spcPts val="0"/>
                        </a:spcAft>
                        <a:buClr>
                          <a:schemeClr val="tx2">
                            <a:lumMod val="100000"/>
                          </a:schemeClr>
                        </a:buClr>
                        <a:buSzPct val="100000"/>
                        <a:buFont typeface="Trebuchet MS" panose="020B0603020202020204" pitchFamily="34" charset="0"/>
                        <a:buNone/>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${app1_fn_tot_cost}K</a:t>
                      </a:r>
                    </a:p>
                    <a:p>
                      <a:pPr marL="0" lvl="0" indent="-349200" algn="ctr" fontAlgn="base">
                        <a:buClr>
                          <a:schemeClr val="tx2">
                            <a:lumMod val="100000"/>
                          </a:schemeClr>
                        </a:buClr>
                        <a:buSzPct val="100000"/>
                        <a:buFont typeface="Trebuchet MS" panose="020B0603020202020204" pitchFamily="34" charset="0"/>
                        <a:buNone/>
                      </a:pPr>
                      <a:r>
                        <a:rPr lang="en-US" sz="1200" kern="1200" dirty="0">
                          <a:solidFill>
                            <a:schemeClr val="tx1">
                              <a:lumMod val="100000"/>
                            </a:schemeClr>
                          </a:solidFill>
                          <a:latin typeface="Arial" panose="020B0604020202020204" pitchFamily="34" charset="0"/>
                          <a:ea typeface="+mn-ea"/>
                          <a:cs typeface="Arial" panose="020B0604020202020204" pitchFamily="34" charset="0"/>
                        </a:rPr>
                        <a:t>development cost</a:t>
                      </a:r>
                    </a:p>
                    <a:p>
                      <a:pPr marL="0" lvl="0" indent="-349200" algn="ctr" fontAlgn="base">
                        <a:buClr>
                          <a:schemeClr val="tx2">
                            <a:lumMod val="100000"/>
                          </a:schemeClr>
                        </a:buClr>
                        <a:buSzPct val="100000"/>
                        <a:buFont typeface="Trebuchet MS" panose="020B0603020202020204" pitchFamily="34" charset="0"/>
                        <a:buNone/>
                      </a:pP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{app1_aip_fn_eff} person-days </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for own code </a:t>
                      </a: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{app1_hl_fn_eff} person-days</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for 3</a:t>
                      </a:r>
                      <a:r>
                        <a:rPr lang="en-US" sz="1200" b="0" kern="1200" baseline="30000" dirty="0">
                          <a:solidFill>
                            <a:schemeClr val="tx1">
                              <a:lumMod val="100000"/>
                            </a:schemeClr>
                          </a:solidFill>
                          <a:latin typeface="Arial" panose="020B0604020202020204" pitchFamily="34" charset="0"/>
                          <a:ea typeface="+mn-ea"/>
                          <a:cs typeface="Arial" panose="020B0604020202020204" pitchFamily="34" charset="0"/>
                        </a:rPr>
                        <a:t>rd</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party code</a:t>
                      </a: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0" lvl="0" indent="-349200" algn="ctr" fontAlgn="base">
                        <a:buClr>
                          <a:schemeClr val="tx2">
                            <a:lumMod val="100000"/>
                          </a:schemeClr>
                        </a:buClr>
                        <a:buSzPct val="100000"/>
                        <a:buFont typeface="Trebuchet MS" panose="020B0603020202020204" pitchFamily="34" charset="0"/>
                        <a:buNone/>
                      </a:pP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txBody>
                  <a:tcPr marT="7620" marB="0" anchor="ctr">
                    <a:lnL>
                      <a:noFill/>
                    </a:lnL>
                    <a:lnT w="9525" cap="flat" cmpd="sng" algn="ctr">
                      <a:solidFill>
                        <a:srgbClr val="9A9A9A">
                          <a:lumMod val="100000"/>
                        </a:srgbClr>
                      </a:solidFill>
                      <a:prstDash val="solid"/>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0000">
                        <a:alpha val="20000"/>
                      </a:srgbClr>
                    </a:solidFill>
                  </a:tcPr>
                </a:tc>
                <a:extLst>
                  <a:ext uri="{0D108BD9-81ED-4DB2-BD59-A6C34878D82A}">
                    <a16:rowId xmlns:a16="http://schemas.microsoft.com/office/drawing/2014/main" val="4244178652"/>
                  </a:ext>
                </a:extLst>
              </a:tr>
              <a:tr h="1865243">
                <a:tc>
                  <a:txBody>
                    <a:bodyPr/>
                    <a:lstStyle/>
                    <a:p>
                      <a:pPr marL="171450" marR="0" indent="-171450" algn="l" defTabSz="914400" rtl="0" eaLnBrk="1" latinLnBrk="0" hangingPunct="1">
                        <a:lnSpc>
                          <a:spcPct val="100000"/>
                        </a:lnSpc>
                        <a:spcBef>
                          <a:spcPts val="0"/>
                        </a:spcBef>
                        <a:spcAft>
                          <a:spcPts val="600"/>
                        </a:spcAft>
                        <a:buFont typeface="Arial,Sans-Serif" panose="020B0604020202020204" pitchFamily="34" charset="0"/>
                        <a:buChar char="•"/>
                      </a:pP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Opportunities for strengthening {app1_aip_nt_bus_txt}of the application</a:t>
                      </a:r>
                    </a:p>
                    <a:p>
                      <a:pPr marL="628650" marR="0" lvl="1" indent="-171450" algn="l" defTabSz="914400" rtl="0" eaLnBrk="1" fontAlgn="auto" latinLnBrk="0" hangingPunct="1">
                        <a:lnSpc>
                          <a:spcPct val="100000"/>
                        </a:lnSpc>
                        <a:spcBef>
                          <a:spcPts val="0"/>
                        </a:spcBef>
                        <a:spcAft>
                          <a:spcPts val="600"/>
                        </a:spcAft>
                        <a:buClrTx/>
                        <a:buSzTx/>
                        <a:buFont typeface="Wingdings" panose="05000000000000000000" pitchFamily="2" charset="2"/>
                        <a:buChar char="Ø"/>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dirty="0">
                          <a:latin typeface="Arial" panose="020B0604020202020204" pitchFamily="34" charset="0"/>
                          <a:cs typeface="Arial" panose="020B0604020202020204" pitchFamily="34" charset="0"/>
                        </a:rPr>
                        <a:t>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nt_vio_cnt} </a:t>
                      </a: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violations added to the action plan for near term, including {</a:t>
                      </a:r>
                      <a:r>
                        <a:rPr lang="en-US" sz="1200"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dirty="0">
                          <a:latin typeface="Arial" panose="020B0604020202020204" pitchFamily="34" charset="0"/>
                          <a:cs typeface="Arial" panose="020B0604020202020204" pitchFamily="34" charset="0"/>
                        </a:rPr>
                        <a:t>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nt</a:t>
                      </a: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_</a:t>
                      </a:r>
                      <a:r>
                        <a:rPr lang="en-US" sz="1200" kern="1200" noProof="0" dirty="0" err="1">
                          <a:solidFill>
                            <a:schemeClr val="tx1">
                              <a:lumMod val="100000"/>
                            </a:schemeClr>
                          </a:solidFill>
                          <a:latin typeface="Arial" panose="020B0604020202020204" pitchFamily="34" charset="0"/>
                          <a:ea typeface="+mn-ea"/>
                          <a:cs typeface="Arial" panose="020B0604020202020204" pitchFamily="34" charset="0"/>
                        </a:rPr>
                        <a:t>vio_txt</a:t>
                      </a: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 </a:t>
                      </a:r>
                    </a:p>
                    <a:p>
                      <a:pPr marL="171450" marR="0" indent="-171450" algn="l" defTabSz="914400" rtl="0" eaLnBrk="1" latinLnBrk="0" hangingPunct="1">
                        <a:lnSpc>
                          <a:spcPct val="100000"/>
                        </a:lnSpc>
                        <a:spcBef>
                          <a:spcPts val="0"/>
                        </a:spcBef>
                        <a:spcAft>
                          <a:spcPts val="400"/>
                        </a:spcAft>
                        <a:buFont typeface="Arial,Sans-Serif" panose="020B0604020202020204" pitchFamily="34" charset="0"/>
                        <a:buChar char="•"/>
                      </a:pP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Opportunities for securing open-source components</a:t>
                      </a:r>
                    </a:p>
                    <a:p>
                      <a:pPr marL="628650" lvl="1" indent="-171450" algn="l" defTabSz="914400" rtl="0" eaLnBrk="1" latinLnBrk="0" hangingPunct="1">
                        <a:spcAft>
                          <a:spcPts val="400"/>
                        </a:spcAft>
                        <a:buFont typeface="Wingdings,Sans-Serif" panose="020B0604020202020204" pitchFamily="34" charset="0"/>
                        <a:buChar char="Ø"/>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{app1_high_cve_comp_ct} components with {app1_high_sec_tot} high CVEs and {app1_med_cve_comp_ct} components with {app1_med_sec_tot} medium CVEs identified. These should be reviewed for production risk. </a:t>
                      </a:r>
                      <a:endParaRPr lang="en-US" sz="1200"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T="7620" marB="0" anchor="ctr">
                    <a:lnR>
                      <a:noFill/>
                    </a:lnR>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E5C2"/>
                    </a:solidFill>
                  </a:tcPr>
                </a:tc>
                <a:tc>
                  <a:txBody>
                    <a:bodyPr/>
                    <a:lstStyle/>
                    <a:p>
                      <a:pPr marL="628650" lvl="1" indent="-171450">
                        <a:spcAft>
                          <a:spcPts val="400"/>
                        </a:spcAft>
                        <a:buFont typeface="Wingdings,Sans-Serif" panose="020B0604020202020204" pitchFamily="34" charset="0"/>
                        <a:buChar char="Ø"/>
                      </a:pPr>
                      <a:endParaRPr lang="en-US" sz="1200" b="0" i="0" u="none" strike="noStrike" noProof="0" dirty="0">
                        <a:latin typeface="Trebuchet MS"/>
                      </a:endParaRPr>
                    </a:p>
                  </a:txBody>
                  <a:tcPr marT="7620" marB="0" anchor="ctr">
                    <a:lnL>
                      <a:noFill/>
                    </a:lnL>
                    <a:lnR>
                      <a:noFill/>
                    </a:lnR>
                    <a:lnT w="19050" cap="flat" cmpd="sng" algn="ctr">
                      <a:noFill/>
                      <a:prstDash val="sysDot"/>
                      <a:round/>
                      <a:headEnd type="none" w="med" len="med"/>
                      <a:tailEnd type="none" w="med" len="med"/>
                    </a:lnT>
                    <a:lnB w="190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349200" algn="ctr" defTabSz="914400" rtl="0" eaLnBrk="1" fontAlgn="base" latinLnBrk="0" hangingPunct="1">
                        <a:lnSpc>
                          <a:spcPct val="100000"/>
                        </a:lnSpc>
                        <a:spcBef>
                          <a:spcPts val="0"/>
                        </a:spcBef>
                        <a:spcAft>
                          <a:spcPts val="0"/>
                        </a:spcAft>
                        <a:buClr>
                          <a:schemeClr val="tx2">
                            <a:lumMod val="100000"/>
                          </a:schemeClr>
                        </a:buClr>
                        <a:buSzPct val="100000"/>
                        <a:buFont typeface="Trebuchet MS" panose="020B0603020202020204" pitchFamily="34" charset="0"/>
                        <a:buNone/>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b="1" kern="1200" noProof="0" dirty="0" err="1">
                          <a:solidFill>
                            <a:schemeClr val="tx1">
                              <a:lumMod val="100000"/>
                            </a:schemeClr>
                          </a:solidFill>
                          <a:latin typeface="Arial" panose="020B0604020202020204" pitchFamily="34" charset="0"/>
                          <a:ea typeface="+mn-ea"/>
                          <a:cs typeface="Arial" panose="020B0604020202020204" pitchFamily="34" charset="0"/>
                        </a:rPr>
                        <a:t>nt</a:t>
                      </a:r>
                      <a:r>
                        <a:rPr lang="en-US" sz="1200" b="1" kern="1200" dirty="0">
                          <a:solidFill>
                            <a:schemeClr val="tx1">
                              <a:lumMod val="100000"/>
                            </a:schemeClr>
                          </a:solidFill>
                          <a:latin typeface="Arial" panose="020B0604020202020204" pitchFamily="34" charset="0"/>
                          <a:ea typeface="+mn-ea"/>
                          <a:cs typeface="Arial" panose="020B0604020202020204" pitchFamily="34" charset="0"/>
                        </a:rPr>
                        <a:t>_</a:t>
                      </a:r>
                      <a:r>
                        <a:rPr lang="en-US" sz="1200" b="1" kern="1200" dirty="0" err="1">
                          <a:solidFill>
                            <a:schemeClr val="tx1">
                              <a:lumMod val="100000"/>
                            </a:schemeClr>
                          </a:solidFill>
                          <a:latin typeface="Arial" panose="020B0604020202020204" pitchFamily="34" charset="0"/>
                          <a:ea typeface="+mn-ea"/>
                          <a:cs typeface="Arial" panose="020B0604020202020204" pitchFamily="34" charset="0"/>
                        </a:rPr>
                        <a:t>tot_cost</a:t>
                      </a:r>
                      <a:r>
                        <a:rPr lang="en-US" sz="1200" b="1" kern="1200" dirty="0">
                          <a:solidFill>
                            <a:schemeClr val="tx1">
                              <a:lumMod val="100000"/>
                            </a:schemeClr>
                          </a:solidFill>
                          <a:latin typeface="Arial" panose="020B0604020202020204" pitchFamily="34" charset="0"/>
                          <a:ea typeface="+mn-ea"/>
                          <a:cs typeface="Arial" panose="020B0604020202020204" pitchFamily="34" charset="0"/>
                        </a:rPr>
                        <a:t>}K</a:t>
                      </a:r>
                    </a:p>
                    <a:p>
                      <a:pPr marL="0" lvl="0" indent="-349200" algn="ctr" defTabSz="914400" rtl="0" eaLnBrk="1" fontAlgn="base" latinLnBrk="0" hangingPunct="1">
                        <a:buClr>
                          <a:schemeClr val="tx2">
                            <a:lumMod val="100000"/>
                          </a:schemeClr>
                        </a:buClr>
                        <a:buSzPct val="100000"/>
                        <a:buFont typeface="Trebuchet MS" panose="020B0603020202020204" pitchFamily="34" charset="0"/>
                        <a:buNone/>
                      </a:pPr>
                      <a:r>
                        <a:rPr lang="en-US" sz="1200" kern="1200" dirty="0">
                          <a:solidFill>
                            <a:schemeClr val="tx1">
                              <a:lumMod val="100000"/>
                            </a:schemeClr>
                          </a:solidFill>
                          <a:latin typeface="Arial" panose="020B0604020202020204" pitchFamily="34" charset="0"/>
                          <a:ea typeface="+mn-ea"/>
                          <a:cs typeface="Arial" panose="020B0604020202020204" pitchFamily="34" charset="0"/>
                        </a:rPr>
                        <a:t>development cost</a:t>
                      </a:r>
                    </a:p>
                    <a:p>
                      <a:pPr marL="0" lvl="0" indent="-349200" algn="ctr" defTabSz="914400" rtl="0" eaLnBrk="1" fontAlgn="base" latinLnBrk="0" hangingPunct="1">
                        <a:buClr>
                          <a:schemeClr val="tx2">
                            <a:lumMod val="100000"/>
                          </a:schemeClr>
                        </a:buClr>
                        <a:buSzPct val="100000"/>
                        <a:buFont typeface="Trebuchet MS" panose="020B0603020202020204" pitchFamily="34" charset="0"/>
                        <a:buNone/>
                      </a:pP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{app1_aip_nt_eff} person-days </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for own code </a:t>
                      </a: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{app1_hl_nt_eff} person-days</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for 3</a:t>
                      </a:r>
                      <a:r>
                        <a:rPr lang="en-US" sz="1200" b="0" kern="1200" baseline="30000" dirty="0">
                          <a:solidFill>
                            <a:schemeClr val="tx1">
                              <a:lumMod val="100000"/>
                            </a:schemeClr>
                          </a:solidFill>
                          <a:latin typeface="Arial" panose="020B0604020202020204" pitchFamily="34" charset="0"/>
                          <a:ea typeface="+mn-ea"/>
                          <a:cs typeface="Arial" panose="020B0604020202020204" pitchFamily="34" charset="0"/>
                        </a:rPr>
                        <a:t>rd</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party code</a:t>
                      </a: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txBody>
                  <a:tcPr marT="7620" marB="0" anchor="ctr">
                    <a:lnL>
                      <a:noFill/>
                    </a:lnL>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E5C2"/>
                    </a:solidFill>
                  </a:tcPr>
                </a:tc>
                <a:extLst>
                  <a:ext uri="{0D108BD9-81ED-4DB2-BD59-A6C34878D82A}">
                    <a16:rowId xmlns:a16="http://schemas.microsoft.com/office/drawing/2014/main" val="2310918149"/>
                  </a:ext>
                </a:extLst>
              </a:tr>
              <a:tr h="1627586">
                <a:tc>
                  <a:txBody>
                    <a:bodyPr/>
                    <a:lstStyle/>
                    <a:p>
                      <a:pPr marL="171450" marR="0" indent="-171450" algn="l">
                        <a:lnSpc>
                          <a:spcPct val="100000"/>
                        </a:lnSpc>
                        <a:spcBef>
                          <a:spcPts val="0"/>
                        </a:spcBef>
                        <a:spcAft>
                          <a:spcPts val="400"/>
                        </a:spcAft>
                        <a:buFont typeface="Arial,Sans-Serif" panose="020B0604020202020204" pitchFamily="34" charset="0"/>
                        <a:buChar char="•"/>
                      </a:pPr>
                      <a:r>
                        <a:rPr lang="en-US" sz="1200" b="0" i="0" u="none" strike="noStrike" noProof="0" dirty="0">
                          <a:latin typeface="Arial" panose="020B0604020202020204" pitchFamily="34" charset="0"/>
                          <a:cs typeface="Arial" panose="020B0604020202020204" pitchFamily="34" charset="0"/>
                        </a:rPr>
                        <a:t>Opportunities for strengthening </a:t>
                      </a:r>
                      <a:r>
                        <a:rPr lang="en-US" sz="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app1_aip_</a:t>
                      </a:r>
                      <a:r>
                        <a:rPr lang="en-US" sz="1200" dirty="0">
                          <a:solidFill>
                            <a:schemeClr val="tx1">
                              <a:lumMod val="100000"/>
                            </a:schemeClr>
                          </a:solidFill>
                          <a:latin typeface="Arial" panose="020B0604020202020204" pitchFamily="34" charset="0"/>
                          <a:cs typeface="Arial" panose="020B0604020202020204" pitchFamily="34" charset="0"/>
                        </a:rPr>
                        <a:t>lt_bus_txt}</a:t>
                      </a:r>
                      <a:r>
                        <a:rPr lang="en-US" sz="1200" b="0" i="0" u="none" strike="noStrike" noProof="0" dirty="0">
                          <a:latin typeface="Arial" panose="020B0604020202020204" pitchFamily="34" charset="0"/>
                          <a:cs typeface="Arial" panose="020B0604020202020204" pitchFamily="34" charset="0"/>
                        </a:rPr>
                        <a:t>of the application</a:t>
                      </a:r>
                    </a:p>
                    <a:p>
                      <a:pPr marL="628650" lvl="1" indent="-171450">
                        <a:spcAft>
                          <a:spcPts val="400"/>
                        </a:spcAft>
                        <a:buFont typeface="Wingdings,Sans-Serif" panose="020B0604020202020204" pitchFamily="34" charset="0"/>
                        <a:buChar char="Ø"/>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dirty="0">
                          <a:latin typeface="Arial" panose="020B0604020202020204" pitchFamily="34" charset="0"/>
                          <a:cs typeface="Arial" panose="020B0604020202020204" pitchFamily="34" charset="0"/>
                        </a:rPr>
                        <a:t>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mt_vio_cnt} violations added </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to the action plan for mid term, including {</a:t>
                      </a:r>
                      <a:r>
                        <a:rPr lang="en-US" sz="1200" dirty="0">
                          <a:latin typeface="Arial" panose="020B0604020202020204" pitchFamily="34" charset="0"/>
                          <a:cs typeface="Arial" panose="020B0604020202020204" pitchFamily="34" charset="0"/>
                        </a:rPr>
                        <a:t>app1_aip_mt_</a:t>
                      </a:r>
                      <a:r>
                        <a:rPr lang="en-US" sz="1200" b="0" i="0" u="none" strike="noStrike" noProof="0" dirty="0" err="1">
                          <a:solidFill>
                            <a:schemeClr val="tx1">
                              <a:lumMod val="100000"/>
                            </a:schemeClr>
                          </a:solidFill>
                          <a:latin typeface="Arial" panose="020B0604020202020204" pitchFamily="34" charset="0"/>
                          <a:cs typeface="Arial" panose="020B0604020202020204" pitchFamily="34" charset="0"/>
                        </a:rPr>
                        <a:t>vio_txt</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 </a:t>
                      </a: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628650" lvl="1" indent="-171450">
                        <a:spcAft>
                          <a:spcPts val="400"/>
                        </a:spcAft>
                        <a:buFont typeface="Wingdings,Sans-Serif" panose="020B0604020202020204" pitchFamily="34" charset="0"/>
                        <a:buChar char="Ø"/>
                      </a:pPr>
                      <a:r>
                        <a:rPr lang="en-US" sz="1200" kern="1200" dirty="0">
                          <a:solidFill>
                            <a:schemeClr val="tx1">
                              <a:lumMod val="100000"/>
                            </a:schemeClr>
                          </a:solidFill>
                          <a:latin typeface="Arial" panose="020B0604020202020204" pitchFamily="34" charset="0"/>
                          <a:ea typeface="+mn-ea"/>
                          <a:cs typeface="Arial" panose="020B0604020202020204" pitchFamily="34" charset="0"/>
                        </a:rPr>
                        <a:t>{</a:t>
                      </a:r>
                      <a:r>
                        <a:rPr lang="en-US" sz="1200" dirty="0">
                          <a:latin typeface="Arial" panose="020B0604020202020204" pitchFamily="34" charset="0"/>
                          <a:cs typeface="Arial" panose="020B0604020202020204" pitchFamily="34" charset="0"/>
                        </a:rPr>
                        <a:t>app1_aip_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low_vio_cnt} </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violations added to the action plan for long term, including {</a:t>
                      </a:r>
                      <a:r>
                        <a:rPr lang="en-US" sz="1200" dirty="0">
                          <a:latin typeface="Arial" panose="020B0604020202020204" pitchFamily="34" charset="0"/>
                          <a:cs typeface="Arial" panose="020B0604020202020204" pitchFamily="34" charset="0"/>
                        </a:rPr>
                        <a:t>app1_aip_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low_</a:t>
                      </a:r>
                      <a:r>
                        <a:rPr lang="en-US" sz="1200" b="0" i="0" u="none" strike="noStrike" noProof="0" dirty="0" err="1">
                          <a:solidFill>
                            <a:schemeClr val="tx1">
                              <a:lumMod val="100000"/>
                            </a:schemeClr>
                          </a:solidFill>
                          <a:latin typeface="Arial" panose="020B0604020202020204" pitchFamily="34" charset="0"/>
                          <a:cs typeface="Arial" panose="020B0604020202020204" pitchFamily="34" charset="0"/>
                        </a:rPr>
                        <a:t>vio_txt</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 </a:t>
                      </a:r>
                      <a:endParaRPr lang="en-US" sz="1200" dirty="0">
                        <a:solidFill>
                          <a:schemeClr val="tx1">
                            <a:lumMod val="100000"/>
                          </a:schemeClr>
                        </a:solidFill>
                        <a:latin typeface="Arial" panose="020B0604020202020204" pitchFamily="34" charset="0"/>
                        <a:cs typeface="Arial" panose="020B0604020202020204" pitchFamily="34" charset="0"/>
                      </a:endParaRPr>
                    </a:p>
                  </a:txBody>
                  <a:tcPr marT="7620" marB="0" anchor="ctr">
                    <a:lnR>
                      <a:noFill/>
                    </a:lnR>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chemeClr val="bg1">
                        <a:alpha val="20000"/>
                      </a:schemeClr>
                    </a:solidFill>
                  </a:tcPr>
                </a:tc>
                <a:tc>
                  <a:txBody>
                    <a:bodyPr/>
                    <a:lstStyle/>
                    <a:p>
                      <a:pPr marL="628650" lvl="1" indent="-171450">
                        <a:spcAft>
                          <a:spcPts val="400"/>
                        </a:spcAft>
                        <a:buFont typeface="Wingdings" panose="05000000000000000000" pitchFamily="2" charset="2"/>
                        <a:buChar char="Ø"/>
                      </a:pPr>
                      <a:endParaRPr lang="en-US" sz="1200">
                        <a:solidFill>
                          <a:schemeClr val="tx1">
                            <a:lumMod val="100000"/>
                          </a:schemeClr>
                        </a:solidFill>
                        <a:latin typeface="Arial" panose="020B0604020202020204" pitchFamily="34" charset="0"/>
                        <a:cs typeface="Arial" panose="020B0604020202020204" pitchFamily="34" charset="0"/>
                      </a:endParaRPr>
                    </a:p>
                  </a:txBody>
                  <a:tcPr marT="7620" marB="0" anchor="ctr">
                    <a:lnL>
                      <a:noFill/>
                    </a:lnL>
                    <a:lnR>
                      <a:noFill/>
                    </a:lnR>
                    <a:lnT w="19050" cap="flat" cmpd="sng" algn="ctr">
                      <a:noFill/>
                      <a:prstDash val="sysDot"/>
                      <a:round/>
                      <a:headEnd type="none" w="med" len="med"/>
                      <a:tailEnd type="none" w="med" len="med"/>
                    </a:lnT>
                    <a:lnB w="190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349200" algn="ctr" defTabSz="914400" rtl="0" eaLnBrk="1" fontAlgn="base" latinLnBrk="0" hangingPunct="1">
                        <a:lnSpc>
                          <a:spcPct val="100000"/>
                        </a:lnSpc>
                        <a:spcBef>
                          <a:spcPts val="0"/>
                        </a:spcBef>
                        <a:spcAft>
                          <a:spcPts val="0"/>
                        </a:spcAft>
                        <a:buClr>
                          <a:schemeClr val="tx2">
                            <a:lumMod val="100000"/>
                          </a:schemeClr>
                        </a:buClr>
                        <a:buSzPct val="100000"/>
                        <a:buFont typeface="Trebuchet MS" panose="020B0603020202020204" pitchFamily="34" charset="0"/>
                        <a:buNone/>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Continuous improvement</a:t>
                      </a:r>
                    </a:p>
                  </a:txBody>
                  <a:tcPr marL="0" marR="0" marT="0" marB="0" anchor="ctr">
                    <a:lnL>
                      <a:noFill/>
                    </a:lnL>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noFill/>
                  </a:tcPr>
                </a:tc>
                <a:extLst>
                  <a:ext uri="{0D108BD9-81ED-4DB2-BD59-A6C34878D82A}">
                    <a16:rowId xmlns:a16="http://schemas.microsoft.com/office/drawing/2014/main" val="275034002"/>
                  </a:ext>
                </a:extLst>
              </a:tr>
            </a:tbl>
          </a:graphicData>
        </a:graphic>
      </p:graphicFrame>
      <p:sp>
        <p:nvSpPr>
          <p:cNvPr id="2" name="Title 1">
            <a:extLst>
              <a:ext uri="{FF2B5EF4-FFF2-40B4-BE49-F238E27FC236}">
                <a16:creationId xmlns:a16="http://schemas.microsoft.com/office/drawing/2014/main" id="{D7073CB2-7FD1-40A1-9055-EA6F6837AD43}"/>
              </a:ext>
            </a:extLst>
          </p:cNvPr>
          <p:cNvSpPr>
            <a:spLocks noGrp="1"/>
          </p:cNvSpPr>
          <p:nvPr>
            <p:ph type="title" idx="4294967295"/>
          </p:nvPr>
        </p:nvSpPr>
        <p:spPr>
          <a:xfrm>
            <a:off x="609600" y="387601"/>
            <a:ext cx="11015576" cy="331787"/>
          </a:xfrm>
        </p:spPr>
        <p:txBody>
          <a:bodyPr/>
          <a:lstStyle/>
          <a:p>
            <a:r>
              <a:rPr lang="en-US" sz="2400" dirty="0">
                <a:solidFill>
                  <a:srgbClr val="FDA110"/>
                </a:solidFill>
                <a:latin typeface="Arial" panose="020B0604020202020204" pitchFamily="34" charset="0"/>
                <a:ea typeface="+mj-ea"/>
                <a:cs typeface="Arial" panose="020B0604020202020204" pitchFamily="34" charset="0"/>
              </a:rPr>
              <a:t>{app1_name} </a:t>
            </a:r>
            <a:r>
              <a:rPr lang="en-US" sz="2400" b="0" dirty="0">
                <a:solidFill>
                  <a:schemeClr val="tx1"/>
                </a:solidFill>
                <a:latin typeface="Arial" panose="020B0604020202020204" pitchFamily="34" charset="0"/>
                <a:cs typeface="Arial" panose="020B0604020202020204" pitchFamily="34" charset="0"/>
              </a:rPr>
              <a:t>- </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Action Plan to mitigate identified risks and improve bottom line</a:t>
            </a:r>
            <a:endParaRPr lang="en-US" sz="2400" dirty="0">
              <a:solidFill>
                <a:schemeClr val="tx1"/>
              </a:solidFill>
              <a:latin typeface="Arial" panose="020B060402020202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9283C501-A504-4F36-AF14-A5F59691036F}"/>
              </a:ext>
            </a:extLst>
          </p:cNvPr>
          <p:cNvGrpSpPr/>
          <p:nvPr/>
        </p:nvGrpSpPr>
        <p:grpSpPr>
          <a:xfrm>
            <a:off x="305011" y="1008290"/>
            <a:ext cx="1296530" cy="1667261"/>
            <a:chOff x="329406" y="1455171"/>
            <a:chExt cx="1296530" cy="1241049"/>
          </a:xfrm>
        </p:grpSpPr>
        <p:grpSp>
          <p:nvGrpSpPr>
            <p:cNvPr id="4" name="Group 3">
              <a:extLst>
                <a:ext uri="{FF2B5EF4-FFF2-40B4-BE49-F238E27FC236}">
                  <a16:creationId xmlns:a16="http://schemas.microsoft.com/office/drawing/2014/main" id="{C7492A1C-01C0-4928-9A7F-918E505B4AED}"/>
                </a:ext>
              </a:extLst>
            </p:cNvPr>
            <p:cNvGrpSpPr/>
            <p:nvPr/>
          </p:nvGrpSpPr>
          <p:grpSpPr>
            <a:xfrm rot="5400000">
              <a:off x="229585" y="1554992"/>
              <a:ext cx="1241049" cy="1041408"/>
              <a:chOff x="7007612" y="4530997"/>
              <a:chExt cx="1241049" cy="1041408"/>
            </a:xfrm>
          </p:grpSpPr>
          <p:cxnSp>
            <p:nvCxnSpPr>
              <p:cNvPr id="5" name="Straight Connector 4">
                <a:extLst>
                  <a:ext uri="{FF2B5EF4-FFF2-40B4-BE49-F238E27FC236}">
                    <a16:creationId xmlns:a16="http://schemas.microsoft.com/office/drawing/2014/main" id="{C515E0CB-DE36-4030-8CB9-D10C59A38F83}"/>
                  </a:ext>
                </a:extLst>
              </p:cNvPr>
              <p:cNvCxnSpPr>
                <a:cxnSpLocks/>
              </p:cNvCxnSpPr>
              <p:nvPr/>
            </p:nvCxnSpPr>
            <p:spPr>
              <a:xfrm rot="16200000" flipH="1">
                <a:off x="7624019" y="4440912"/>
                <a:ext cx="8236" cy="1241049"/>
              </a:xfrm>
              <a:prstGeom prst="line">
                <a:avLst/>
              </a:prstGeom>
              <a:ln w="9525" cap="rnd">
                <a:solidFill>
                  <a:srgbClr val="C00000"/>
                </a:solidFill>
                <a:prstDash val="solid"/>
                <a:round/>
              </a:ln>
            </p:spPr>
            <p:style>
              <a:lnRef idx="1">
                <a:schemeClr val="accent1"/>
              </a:lnRef>
              <a:fillRef idx="0">
                <a:schemeClr val="accent1"/>
              </a:fillRef>
              <a:effectRef idx="0">
                <a:schemeClr val="accent1"/>
              </a:effectRef>
              <a:fontRef idx="minor">
                <a:schemeClr val="tx1"/>
              </a:fontRef>
            </p:style>
          </p:cxnSp>
          <p:sp>
            <p:nvSpPr>
              <p:cNvPr id="6" name="Parallelogram 5">
                <a:extLst>
                  <a:ext uri="{FF2B5EF4-FFF2-40B4-BE49-F238E27FC236}">
                    <a16:creationId xmlns:a16="http://schemas.microsoft.com/office/drawing/2014/main" id="{2737B36F-D554-4BAD-93B2-42FE857D20B9}"/>
                  </a:ext>
                </a:extLst>
              </p:cNvPr>
              <p:cNvSpPr/>
              <p:nvPr/>
            </p:nvSpPr>
            <p:spPr>
              <a:xfrm rot="16200000">
                <a:off x="7167728" y="4677136"/>
                <a:ext cx="1041408" cy="749129"/>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1200" b="0" i="0" u="none" strike="noStrike" kern="1200" cap="none" spc="0" normalizeH="0" baseline="0" noProof="0" dirty="0">
                    <a:ln>
                      <a:noFill/>
                    </a:ln>
                    <a:solidFill>
                      <a:srgbClr val="C00000"/>
                    </a:solidFill>
                    <a:effectLst/>
                    <a:uLnTx/>
                    <a:uFillTx/>
                    <a:latin typeface="Arial" panose="020B0604020202020204" pitchFamily="34" charset="0"/>
                    <a:cs typeface="Arial" panose="020B0604020202020204" pitchFamily="34" charset="0"/>
                  </a:rPr>
                  <a:t>Fix before signing or between signing &amp; closing</a:t>
                </a:r>
              </a:p>
              <a:p>
                <a:pPr marL="0" marR="0" lvl="0" indent="0" algn="ctr" defTabSz="914400" rtl="0" eaLnBrk="1" fontAlgn="auto" latinLnBrk="0" hangingPunct="1">
                  <a:lnSpc>
                    <a:spcPct val="100000"/>
                  </a:lnSpc>
                  <a:spcBef>
                    <a:spcPts val="0"/>
                  </a:spcBef>
                  <a:spcAft>
                    <a:spcPts val="0"/>
                  </a:spcAft>
                  <a:buClrTx/>
                  <a:buSzPct val="100000"/>
                  <a:buFontTx/>
                  <a:buNone/>
                  <a:tabLst/>
                  <a:defRPr/>
                </a:pPr>
                <a:endParaRPr kumimoji="0" lang="en-US" sz="1200" b="0" i="0" u="none" strike="noStrike" kern="1200" cap="none" spc="0" normalizeH="0" baseline="0" noProof="0" dirty="0">
                  <a:ln>
                    <a:noFill/>
                  </a:ln>
                  <a:solidFill>
                    <a:prstClr val="white"/>
                  </a:solidFill>
                  <a:effectLst/>
                  <a:uLnTx/>
                  <a:uFillTx/>
                  <a:latin typeface="Arial" panose="020B0604020202020204" pitchFamily="34" charset="0"/>
                  <a:ea typeface="+mn-lt"/>
                  <a:cs typeface="Arial" panose="020B0604020202020204" pitchFamily="34" charset="0"/>
                </a:endParaRPr>
              </a:p>
            </p:txBody>
          </p:sp>
        </p:grpSp>
        <p:sp>
          <p:nvSpPr>
            <p:cNvPr id="12" name="Isosceles Triangle 11">
              <a:extLst>
                <a:ext uri="{FF2B5EF4-FFF2-40B4-BE49-F238E27FC236}">
                  <a16:creationId xmlns:a16="http://schemas.microsoft.com/office/drawing/2014/main" id="{BC0CC602-0DED-4040-AA52-65D16C1E8B3B}"/>
                </a:ext>
              </a:extLst>
            </p:cNvPr>
            <p:cNvSpPr/>
            <p:nvPr/>
          </p:nvSpPr>
          <p:spPr>
            <a:xfrm rot="5400000">
              <a:off x="1468949" y="2051098"/>
              <a:ext cx="168615" cy="145358"/>
            </a:xfrm>
            <a:prstGeom prst="triangle">
              <a:avLst/>
            </a:prstGeom>
            <a:noFill/>
            <a:ln w="9525" cap="rnd" cmpd="sng" algn="ctr">
              <a:solidFill>
                <a:srgbClr val="C00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grpSp>
      <p:grpSp>
        <p:nvGrpSpPr>
          <p:cNvPr id="20" name="Group 19">
            <a:extLst>
              <a:ext uri="{FF2B5EF4-FFF2-40B4-BE49-F238E27FC236}">
                <a16:creationId xmlns:a16="http://schemas.microsoft.com/office/drawing/2014/main" id="{39C6F481-A59E-4144-84E5-DAB62DB8211B}"/>
              </a:ext>
            </a:extLst>
          </p:cNvPr>
          <p:cNvGrpSpPr/>
          <p:nvPr/>
        </p:nvGrpSpPr>
        <p:grpSpPr>
          <a:xfrm>
            <a:off x="305011" y="2749604"/>
            <a:ext cx="1296552" cy="1457470"/>
            <a:chOff x="329384" y="3901487"/>
            <a:chExt cx="1296552" cy="1457470"/>
          </a:xfrm>
        </p:grpSpPr>
        <p:grpSp>
          <p:nvGrpSpPr>
            <p:cNvPr id="7" name="Group 6">
              <a:extLst>
                <a:ext uri="{FF2B5EF4-FFF2-40B4-BE49-F238E27FC236}">
                  <a16:creationId xmlns:a16="http://schemas.microsoft.com/office/drawing/2014/main" id="{35B96168-A8FB-42F2-A2DF-65D334418AEC}"/>
                </a:ext>
              </a:extLst>
            </p:cNvPr>
            <p:cNvGrpSpPr/>
            <p:nvPr/>
          </p:nvGrpSpPr>
          <p:grpSpPr>
            <a:xfrm rot="5400000">
              <a:off x="121345" y="4109526"/>
              <a:ext cx="1457470" cy="1041392"/>
              <a:chOff x="7083256" y="4531033"/>
              <a:chExt cx="1457470" cy="1041392"/>
            </a:xfrm>
          </p:grpSpPr>
          <p:cxnSp>
            <p:nvCxnSpPr>
              <p:cNvPr id="8" name="Straight Connector 7">
                <a:extLst>
                  <a:ext uri="{FF2B5EF4-FFF2-40B4-BE49-F238E27FC236}">
                    <a16:creationId xmlns:a16="http://schemas.microsoft.com/office/drawing/2014/main" id="{3FB9CA08-E6B5-471C-B277-903D64DF8728}"/>
                  </a:ext>
                </a:extLst>
              </p:cNvPr>
              <p:cNvCxnSpPr>
                <a:cxnSpLocks/>
              </p:cNvCxnSpPr>
              <p:nvPr/>
            </p:nvCxnSpPr>
            <p:spPr>
              <a:xfrm rot="16200000">
                <a:off x="7811991" y="4328582"/>
                <a:ext cx="0" cy="1457470"/>
              </a:xfrm>
              <a:prstGeom prst="line">
                <a:avLst/>
              </a:prstGeom>
              <a:ln w="9525" cap="rnd">
                <a:solidFill>
                  <a:schemeClr val="accent3"/>
                </a:solidFill>
                <a:prstDash val="solid"/>
                <a:round/>
              </a:ln>
            </p:spPr>
            <p:style>
              <a:lnRef idx="1">
                <a:schemeClr val="accent1"/>
              </a:lnRef>
              <a:fillRef idx="0">
                <a:schemeClr val="accent1"/>
              </a:fillRef>
              <a:effectRef idx="0">
                <a:schemeClr val="accent1"/>
              </a:effectRef>
              <a:fontRef idx="minor">
                <a:schemeClr val="tx1"/>
              </a:fontRef>
            </p:style>
          </p:cxnSp>
          <p:sp>
            <p:nvSpPr>
              <p:cNvPr id="9" name="Parallelogram 8">
                <a:extLst>
                  <a:ext uri="{FF2B5EF4-FFF2-40B4-BE49-F238E27FC236}">
                    <a16:creationId xmlns:a16="http://schemas.microsoft.com/office/drawing/2014/main" id="{6E9E836F-7153-483F-9207-7D653ED2E76B}"/>
                  </a:ext>
                </a:extLst>
              </p:cNvPr>
              <p:cNvSpPr/>
              <p:nvPr/>
            </p:nvSpPr>
            <p:spPr>
              <a:xfrm rot="16200000">
                <a:off x="7303631" y="4823845"/>
                <a:ext cx="1041392" cy="455768"/>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CF7600"/>
                    </a:solidFill>
                    <a:effectLst/>
                    <a:uLnTx/>
                    <a:uFillTx/>
                    <a:latin typeface="Arial" panose="020B0604020202020204" pitchFamily="34" charset="0"/>
                    <a:cs typeface="Arial" panose="020B0604020202020204" pitchFamily="34" charset="0"/>
                  </a:rPr>
                  <a:t>Near term after closing</a:t>
                </a:r>
              </a:p>
            </p:txBody>
          </p:sp>
        </p:grpSp>
        <p:sp>
          <p:nvSpPr>
            <p:cNvPr id="13" name="Isosceles Triangle 12">
              <a:extLst>
                <a:ext uri="{FF2B5EF4-FFF2-40B4-BE49-F238E27FC236}">
                  <a16:creationId xmlns:a16="http://schemas.microsoft.com/office/drawing/2014/main" id="{A114293C-E026-45EB-B5F4-E43E44CB0D71}"/>
                </a:ext>
              </a:extLst>
            </p:cNvPr>
            <p:cNvSpPr/>
            <p:nvPr/>
          </p:nvSpPr>
          <p:spPr>
            <a:xfrm rot="5400000">
              <a:off x="1468949" y="4599752"/>
              <a:ext cx="168615" cy="145358"/>
            </a:xfrm>
            <a:prstGeom prst="triangle">
              <a:avLst/>
            </a:prstGeom>
            <a:noFill/>
            <a:ln w="9525" cap="rnd" cmpd="sng" algn="ctr">
              <a:solidFill>
                <a:schemeClr val="accent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grpSp>
      <p:grpSp>
        <p:nvGrpSpPr>
          <p:cNvPr id="14" name="Group 13">
            <a:extLst>
              <a:ext uri="{FF2B5EF4-FFF2-40B4-BE49-F238E27FC236}">
                <a16:creationId xmlns:a16="http://schemas.microsoft.com/office/drawing/2014/main" id="{22968119-1273-4EB3-8DCA-CCF4CFDF0D80}"/>
              </a:ext>
            </a:extLst>
          </p:cNvPr>
          <p:cNvGrpSpPr/>
          <p:nvPr/>
        </p:nvGrpSpPr>
        <p:grpSpPr>
          <a:xfrm>
            <a:off x="245978" y="4603914"/>
            <a:ext cx="1376133" cy="1195850"/>
            <a:chOff x="276800" y="4747750"/>
            <a:chExt cx="1376133" cy="1195850"/>
          </a:xfrm>
        </p:grpSpPr>
        <p:cxnSp>
          <p:nvCxnSpPr>
            <p:cNvPr id="22" name="Straight Connector 21">
              <a:extLst>
                <a:ext uri="{FF2B5EF4-FFF2-40B4-BE49-F238E27FC236}">
                  <a16:creationId xmlns:a16="http://schemas.microsoft.com/office/drawing/2014/main" id="{D0BE9677-D649-4160-A5D1-B59EF804C6C0}"/>
                </a:ext>
              </a:extLst>
            </p:cNvPr>
            <p:cNvCxnSpPr>
              <a:cxnSpLocks/>
            </p:cNvCxnSpPr>
            <p:nvPr/>
          </p:nvCxnSpPr>
          <p:spPr>
            <a:xfrm>
              <a:off x="848395" y="4747750"/>
              <a:ext cx="0" cy="1195850"/>
            </a:xfrm>
            <a:prstGeom prst="line">
              <a:avLst/>
            </a:prstGeom>
            <a:ln w="9525" cap="rnd">
              <a:solidFill>
                <a:schemeClr val="accent2">
                  <a:lumMod val="75000"/>
                </a:schemeClr>
              </a:solidFill>
              <a:prstDash val="solid"/>
              <a:round/>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E50B2AE-536D-439A-BC19-7473FCD757D5}"/>
                </a:ext>
              </a:extLst>
            </p:cNvPr>
            <p:cNvGrpSpPr/>
            <p:nvPr/>
          </p:nvGrpSpPr>
          <p:grpSpPr>
            <a:xfrm>
              <a:off x="276800" y="5036875"/>
              <a:ext cx="1376133" cy="628042"/>
              <a:chOff x="249802" y="5053996"/>
              <a:chExt cx="1376133" cy="628042"/>
            </a:xfrm>
          </p:grpSpPr>
          <p:sp>
            <p:nvSpPr>
              <p:cNvPr id="16" name="Parallelogram 15">
                <a:extLst>
                  <a:ext uri="{FF2B5EF4-FFF2-40B4-BE49-F238E27FC236}">
                    <a16:creationId xmlns:a16="http://schemas.microsoft.com/office/drawing/2014/main" id="{59740841-99FC-4326-935D-03AED16539EE}"/>
                  </a:ext>
                </a:extLst>
              </p:cNvPr>
              <p:cNvSpPr/>
              <p:nvPr/>
            </p:nvSpPr>
            <p:spPr>
              <a:xfrm>
                <a:off x="249802" y="5053996"/>
                <a:ext cx="1220148" cy="628042"/>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Mid &amp; Long-term actions</a:t>
                </a:r>
                <a:endParaRPr kumimoji="0" lang="en-US" sz="18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endParaRPr>
              </a:p>
            </p:txBody>
          </p:sp>
          <p:sp>
            <p:nvSpPr>
              <p:cNvPr id="19" name="Isosceles Triangle 18">
                <a:extLst>
                  <a:ext uri="{FF2B5EF4-FFF2-40B4-BE49-F238E27FC236}">
                    <a16:creationId xmlns:a16="http://schemas.microsoft.com/office/drawing/2014/main" id="{571E029F-4882-4873-BAEB-5E911BAAE64C}"/>
                  </a:ext>
                </a:extLst>
              </p:cNvPr>
              <p:cNvSpPr/>
              <p:nvPr/>
            </p:nvSpPr>
            <p:spPr>
              <a:xfrm rot="5400000">
                <a:off x="1468948" y="5295338"/>
                <a:ext cx="168615" cy="145358"/>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grpSp>
      </p:grpSp>
      <p:sp>
        <p:nvSpPr>
          <p:cNvPr id="31" name="Isosceles Triangle 30">
            <a:extLst>
              <a:ext uri="{FF2B5EF4-FFF2-40B4-BE49-F238E27FC236}">
                <a16:creationId xmlns:a16="http://schemas.microsoft.com/office/drawing/2014/main" id="{3EA2289E-76AB-4C45-8310-09A7DC5E2CA4}"/>
              </a:ext>
            </a:extLst>
          </p:cNvPr>
          <p:cNvSpPr/>
          <p:nvPr/>
        </p:nvSpPr>
        <p:spPr>
          <a:xfrm rot="5400000">
            <a:off x="9744505" y="1724413"/>
            <a:ext cx="168615" cy="145358"/>
          </a:xfrm>
          <a:prstGeom prst="triangle">
            <a:avLst/>
          </a:prstGeom>
          <a:noFill/>
          <a:ln w="9525" cap="rnd" cmpd="sng" algn="ctr">
            <a:solidFill>
              <a:srgbClr val="C00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32" name="Isosceles Triangle 31">
            <a:extLst>
              <a:ext uri="{FF2B5EF4-FFF2-40B4-BE49-F238E27FC236}">
                <a16:creationId xmlns:a16="http://schemas.microsoft.com/office/drawing/2014/main" id="{CE17ED59-8945-44F5-B85D-737BD643BAF5}"/>
              </a:ext>
            </a:extLst>
          </p:cNvPr>
          <p:cNvSpPr/>
          <p:nvPr/>
        </p:nvSpPr>
        <p:spPr>
          <a:xfrm rot="5400000">
            <a:off x="9744505" y="3241991"/>
            <a:ext cx="168615" cy="145358"/>
          </a:xfrm>
          <a:prstGeom prst="triangle">
            <a:avLst/>
          </a:prstGeom>
          <a:noFill/>
          <a:ln w="9525" cap="rnd" cmpd="sng" algn="ctr">
            <a:solidFill>
              <a:schemeClr val="accent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33" name="Isosceles Triangle 32">
            <a:extLst>
              <a:ext uri="{FF2B5EF4-FFF2-40B4-BE49-F238E27FC236}">
                <a16:creationId xmlns:a16="http://schemas.microsoft.com/office/drawing/2014/main" id="{E45FF77D-67C6-4A06-AF64-0F07D3C50A91}"/>
              </a:ext>
            </a:extLst>
          </p:cNvPr>
          <p:cNvSpPr/>
          <p:nvPr/>
        </p:nvSpPr>
        <p:spPr>
          <a:xfrm rot="5400000">
            <a:off x="9751130" y="5045155"/>
            <a:ext cx="168615" cy="158611"/>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E2304C6D-E58A-41BB-B7F4-A31F7D8DC938}"/>
              </a:ext>
            </a:extLst>
          </p:cNvPr>
          <p:cNvSpPr txBox="1"/>
          <p:nvPr/>
        </p:nvSpPr>
        <p:spPr>
          <a:xfrm>
            <a:off x="7727341" y="644305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555664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536694" y="2712099"/>
            <a:ext cx="1413850"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Likelihood of outage,</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data integrity or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reliability issues</a:t>
            </a:r>
          </a:p>
        </p:txBody>
      </p:sp>
      <p:sp>
        <p:nvSpPr>
          <p:cNvPr id="9" name="TextBox 8"/>
          <p:cNvSpPr txBox="1"/>
          <p:nvPr/>
        </p:nvSpPr>
        <p:spPr>
          <a:xfrm>
            <a:off x="3360296" y="2712099"/>
            <a:ext cx="1638461"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Resource consumption,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scalability and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performance issues</a:t>
            </a:r>
          </a:p>
        </p:txBody>
      </p:sp>
      <p:sp>
        <p:nvSpPr>
          <p:cNvPr id="10" name="TextBox 9"/>
          <p:cNvSpPr txBox="1"/>
          <p:nvPr/>
        </p:nvSpPr>
        <p:spPr>
          <a:xfrm>
            <a:off x="5331565" y="2712099"/>
            <a:ext cx="1567737"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Security vulnerabilities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and likelihood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of breaches </a:t>
            </a:r>
          </a:p>
        </p:txBody>
      </p:sp>
      <p:sp>
        <p:nvSpPr>
          <p:cNvPr id="11" name="TextBox 10"/>
          <p:cNvSpPr txBox="1"/>
          <p:nvPr/>
        </p:nvSpPr>
        <p:spPr>
          <a:xfrm>
            <a:off x="7321974" y="2712099"/>
            <a:ext cx="1458733"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Adaptability to</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changing regulations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and business needs</a:t>
            </a:r>
          </a:p>
        </p:txBody>
      </p:sp>
      <p:sp>
        <p:nvSpPr>
          <p:cNvPr id="14" name="TextBox 13"/>
          <p:cNvSpPr txBox="1"/>
          <p:nvPr/>
        </p:nvSpPr>
        <p:spPr>
          <a:xfrm>
            <a:off x="9272307" y="2712099"/>
            <a:ext cx="1429879" cy="369332"/>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Ramp up difficulties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for newcomers</a:t>
            </a:r>
          </a:p>
        </p:txBody>
      </p:sp>
      <p:sp>
        <p:nvSpPr>
          <p:cNvPr id="16" name="TextBox 15"/>
          <p:cNvSpPr txBox="1"/>
          <p:nvPr/>
        </p:nvSpPr>
        <p:spPr>
          <a:xfrm>
            <a:off x="7866833" y="4869486"/>
            <a:ext cx="1463725"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Structural flaws that need immediate attention</a:t>
            </a:r>
          </a:p>
        </p:txBody>
      </p:sp>
      <p:sp>
        <p:nvSpPr>
          <p:cNvPr id="18" name="TextBox 17"/>
          <p:cNvSpPr txBox="1"/>
          <p:nvPr/>
        </p:nvSpPr>
        <p:spPr>
          <a:xfrm>
            <a:off x="6638693" y="4848801"/>
            <a:ext cx="1171796" cy="369332"/>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Size of the scope</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under analysis</a:t>
            </a:r>
          </a:p>
        </p:txBody>
      </p:sp>
      <p:sp>
        <p:nvSpPr>
          <p:cNvPr id="20" name="TextBox 19"/>
          <p:cNvSpPr txBox="1"/>
          <p:nvPr/>
        </p:nvSpPr>
        <p:spPr>
          <a:xfrm>
            <a:off x="5036702" y="4850135"/>
            <a:ext cx="1399486"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Total Quality Index,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Aggregate score of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all the quality rules</a:t>
            </a:r>
          </a:p>
        </p:txBody>
      </p:sp>
      <p:sp>
        <p:nvSpPr>
          <p:cNvPr id="21" name="TextBox 20"/>
          <p:cNvSpPr txBox="1"/>
          <p:nvPr/>
        </p:nvSpPr>
        <p:spPr>
          <a:xfrm>
            <a:off x="545956" y="3525876"/>
            <a:ext cx="4409343" cy="256364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GB" sz="1400" dirty="0">
                <a:solidFill>
                  <a:srgbClr val="FDA110"/>
                </a:solidFill>
                <a:latin typeface="Arial" panose="020B0604020202020204"/>
              </a:rPr>
              <a:t>Summary</a:t>
            </a:r>
          </a:p>
          <a:p>
            <a:pPr marL="266700" lvl="1" indent="-175895">
              <a:spcAft>
                <a:spcPts val="600"/>
              </a:spcAft>
              <a:buClr>
                <a:schemeClr val="tx2"/>
              </a:buClr>
              <a:buSzPct val="100000"/>
              <a:buFont typeface="Arial" panose="020B0604020202020204" pitchFamily="34" charset="0"/>
              <a:buChar char="•"/>
            </a:pPr>
            <a:r>
              <a:rPr lang="en-US" sz="1400" dirty="0">
                <a:solidFill>
                  <a:schemeClr val="tx1">
                    <a:lumMod val="100000"/>
                  </a:schemeClr>
                </a:solidFill>
                <a:latin typeface="Arial" panose="020B0604020202020204" pitchFamily="34" charset="0"/>
                <a:cs typeface="Arial" panose="020B0604020202020204" pitchFamily="34" charset="0"/>
              </a:rPr>
              <a:t>{app1_name} is a {app1_loc_category} application ({app1_loc_short}) and has {app1_risk_TQI} risk (TQI of {app1_grade_TQI} out of 4). </a:t>
            </a:r>
          </a:p>
          <a:p>
            <a:pPr marL="266700" lvl="1" indent="-175895">
              <a:spcAft>
                <a:spcPts val="600"/>
              </a:spcAft>
              <a:buClr>
                <a:schemeClr val="tx2"/>
              </a:buClr>
              <a:buSzPct val="100000"/>
              <a:buFont typeface="Arial" panose="020B0604020202020204" pitchFamily="34" charset="0"/>
              <a:buChar char="•"/>
            </a:pPr>
            <a:r>
              <a:rPr lang="en-US" sz="1400" dirty="0">
                <a:solidFill>
                  <a:schemeClr val="tx1">
                    <a:lumMod val="100000"/>
                  </a:schemeClr>
                </a:solidFill>
                <a:latin typeface="Arial" panose="020B0604020202020204" pitchFamily="34" charset="0"/>
                <a:cs typeface="Arial" panose="020B0604020202020204" pitchFamily="34" charset="0"/>
              </a:rPr>
              <a:t>{app1_name} has {app1_aip_fn_vio_cnt} high priority violations to fix before closing.</a:t>
            </a:r>
          </a:p>
          <a:p>
            <a:pPr marL="266700" lvl="1" indent="-175895">
              <a:spcAft>
                <a:spcPts val="600"/>
              </a:spcAft>
              <a:buClr>
                <a:schemeClr val="tx2"/>
              </a:buClr>
              <a:buSzPct val="100000"/>
              <a:buFont typeface="Arial" panose="020B0604020202020204" pitchFamily="34" charset="0"/>
              <a:buChar char="•"/>
            </a:pPr>
            <a:r>
              <a:rPr lang="en-US" sz="1400" dirty="0">
                <a:solidFill>
                  <a:schemeClr val="tx1">
                    <a:lumMod val="100000"/>
                  </a:schemeClr>
                </a:solidFill>
                <a:latin typeface="Arial" panose="020B0604020202020204" pitchFamily="34" charset="0"/>
                <a:cs typeface="Arial" panose="020B0604020202020204" pitchFamily="34" charset="0"/>
              </a:rPr>
              <a:t>{app1_aip_nt_vio_cnt} violations should be reviewed in near term to strengthen health of application further. </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This will further the TQI score to </a:t>
            </a:r>
            <a:r>
              <a:rPr lang="en-US" sz="1400" dirty="0" err="1">
                <a:solidFill>
                  <a:schemeClr val="tx1">
                    <a:lumMod val="100000"/>
                  </a:schemeClr>
                </a:solidFill>
                <a:highlight>
                  <a:srgbClr val="FFFF00"/>
                </a:highlight>
                <a:latin typeface="Arial" panose="020B0604020202020204" pitchFamily="34" charset="0"/>
                <a:cs typeface="Arial" panose="020B0604020202020204" pitchFamily="34" charset="0"/>
              </a:rPr>
              <a:t>x.xx</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 efficiency to </a:t>
            </a:r>
            <a:r>
              <a:rPr lang="en-US" sz="1400" dirty="0" err="1">
                <a:solidFill>
                  <a:schemeClr val="tx1">
                    <a:lumMod val="100000"/>
                  </a:schemeClr>
                </a:solidFill>
                <a:highlight>
                  <a:srgbClr val="FFFF00"/>
                </a:highlight>
                <a:latin typeface="Arial" panose="020B0604020202020204" pitchFamily="34" charset="0"/>
                <a:cs typeface="Arial" panose="020B0604020202020204" pitchFamily="34" charset="0"/>
              </a:rPr>
              <a:t>x.xx</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 and security to </a:t>
            </a:r>
            <a:r>
              <a:rPr lang="en-US" sz="1400" dirty="0" err="1">
                <a:solidFill>
                  <a:schemeClr val="tx1">
                    <a:lumMod val="100000"/>
                  </a:schemeClr>
                </a:solidFill>
                <a:highlight>
                  <a:srgbClr val="FFFF00"/>
                </a:highlight>
                <a:latin typeface="Arial" panose="020B0604020202020204" pitchFamily="34" charset="0"/>
                <a:cs typeface="Arial" panose="020B0604020202020204" pitchFamily="34" charset="0"/>
              </a:rPr>
              <a:t>x.xx</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a:t>
            </a:r>
          </a:p>
          <a:p>
            <a:endParaRPr lang="en-GB" sz="1400" dirty="0">
              <a:solidFill>
                <a:schemeClr val="accent3"/>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2FCEF2-0D6A-496F-BCD0-5EA40A62DBD2}"/>
              </a:ext>
            </a:extLst>
          </p:cNvPr>
          <p:cNvSpPr txBox="1"/>
          <p:nvPr/>
        </p:nvSpPr>
        <p:spPr>
          <a:xfrm>
            <a:off x="9431634" y="4842738"/>
            <a:ext cx="1371727"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Structural flaws that need attention in near term</a:t>
            </a:r>
          </a:p>
        </p:txBody>
      </p:sp>
      <p:sp>
        <p:nvSpPr>
          <p:cNvPr id="186" name="TextBox 185">
            <a:extLst>
              <a:ext uri="{FF2B5EF4-FFF2-40B4-BE49-F238E27FC236}">
                <a16:creationId xmlns:a16="http://schemas.microsoft.com/office/drawing/2014/main" id="{CD3ED407-EE3C-44E1-96C7-427D507AB9E3}"/>
              </a:ext>
            </a:extLst>
          </p:cNvPr>
          <p:cNvSpPr txBox="1"/>
          <p:nvPr/>
        </p:nvSpPr>
        <p:spPr>
          <a:xfrm>
            <a:off x="3694808" y="1684041"/>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kern="0">
                <a:solidFill>
                  <a:srgbClr val="FF0000"/>
                </a:solidFill>
                <a:latin typeface="Arial" panose="020B0604020202020204" pitchFamily="34" charset="0"/>
                <a:cs typeface="Arial" panose="020B0604020202020204" pitchFamily="34" charset="0"/>
              </a:rPr>
              <a:t>{app1_grade_</a:t>
            </a:r>
            <a:r>
              <a:rPr lang="en-US" sz="2000" b="1" kern="0">
                <a:solidFill>
                  <a:srgbClr val="575757"/>
                </a:solidFill>
                <a:latin typeface="Arial" panose="020B0604020202020204" pitchFamily="34" charset="0"/>
                <a:cs typeface="Arial" panose="020B0604020202020204" pitchFamily="34" charset="0"/>
              </a:rPr>
              <a:t>Efficiency</a:t>
            </a:r>
            <a:r>
              <a:rPr lang="en-US" sz="2000" b="1" kern="0">
                <a:solidFill>
                  <a:srgbClr val="FF0000"/>
                </a:solidFill>
                <a:latin typeface="Arial" panose="020B0604020202020204" pitchFamily="34" charset="0"/>
                <a:cs typeface="Arial" panose="020B0604020202020204" pitchFamily="34" charset="0"/>
              </a:rPr>
              <a:t>}</a:t>
            </a:r>
            <a:endParaRPr lang="en-US" sz="2000" b="1" kern="0">
              <a:solidFill>
                <a:srgbClr val="575757"/>
              </a:solidFill>
              <a:latin typeface="Arial" panose="020B0604020202020204" pitchFamily="34" charset="0"/>
              <a:cs typeface="Arial" panose="020B0604020202020204" pitchFamily="34" charset="0"/>
            </a:endParaRPr>
          </a:p>
        </p:txBody>
      </p:sp>
      <p:sp>
        <p:nvSpPr>
          <p:cNvPr id="187" name="TextBox 186">
            <a:extLst>
              <a:ext uri="{FF2B5EF4-FFF2-40B4-BE49-F238E27FC236}">
                <a16:creationId xmlns:a16="http://schemas.microsoft.com/office/drawing/2014/main" id="{B21484D1-A27E-4A7F-BCA5-9CF4D5FFDB6D}"/>
              </a:ext>
            </a:extLst>
          </p:cNvPr>
          <p:cNvSpPr txBox="1"/>
          <p:nvPr/>
        </p:nvSpPr>
        <p:spPr>
          <a:xfrm>
            <a:off x="5730355" y="1683842"/>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latin typeface="Arial" panose="020B0604020202020204" pitchFamily="34" charset="0"/>
                <a:cs typeface="Arial" panose="020B0604020202020204" pitchFamily="34" charset="0"/>
              </a:rPr>
              <a:t>{app1_grade_Security}</a:t>
            </a:r>
          </a:p>
        </p:txBody>
      </p:sp>
      <p:sp>
        <p:nvSpPr>
          <p:cNvPr id="188" name="TextBox 187">
            <a:extLst>
              <a:ext uri="{FF2B5EF4-FFF2-40B4-BE49-F238E27FC236}">
                <a16:creationId xmlns:a16="http://schemas.microsoft.com/office/drawing/2014/main" id="{50286BA7-EDC0-449C-85A6-4911457CC876}"/>
              </a:ext>
            </a:extLst>
          </p:cNvPr>
          <p:cNvSpPr txBox="1"/>
          <p:nvPr/>
        </p:nvSpPr>
        <p:spPr>
          <a:xfrm>
            <a:off x="7608628" y="1663923"/>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latin typeface="Arial" panose="020B0604020202020204" pitchFamily="34" charset="0"/>
                <a:cs typeface="Arial" panose="020B0604020202020204" pitchFamily="34" charset="0"/>
              </a:rPr>
              <a:t>{app1_grade_Changeability}</a:t>
            </a:r>
          </a:p>
        </p:txBody>
      </p:sp>
      <p:sp>
        <p:nvSpPr>
          <p:cNvPr id="189" name="TextBox 188">
            <a:extLst>
              <a:ext uri="{FF2B5EF4-FFF2-40B4-BE49-F238E27FC236}">
                <a16:creationId xmlns:a16="http://schemas.microsoft.com/office/drawing/2014/main" id="{E1D359BE-81C1-4803-ACF2-3F8809868624}"/>
              </a:ext>
            </a:extLst>
          </p:cNvPr>
          <p:cNvSpPr txBox="1"/>
          <p:nvPr/>
        </p:nvSpPr>
        <p:spPr>
          <a:xfrm>
            <a:off x="9537485" y="1654844"/>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solidFill>
                  <a:srgbClr val="00B050"/>
                </a:solidFill>
                <a:latin typeface="Arial" panose="020B0604020202020204" pitchFamily="34" charset="0"/>
                <a:cs typeface="Arial" panose="020B0604020202020204" pitchFamily="34" charset="0"/>
              </a:rPr>
              <a:t>{app1_grade_Transferability}</a:t>
            </a:r>
          </a:p>
        </p:txBody>
      </p:sp>
      <p:sp>
        <p:nvSpPr>
          <p:cNvPr id="190" name="Rectangle 189">
            <a:extLst>
              <a:ext uri="{FF2B5EF4-FFF2-40B4-BE49-F238E27FC236}">
                <a16:creationId xmlns:a16="http://schemas.microsoft.com/office/drawing/2014/main" id="{E75E0FB2-7ACE-49AC-8374-CC5833E50BC3}"/>
              </a:ext>
            </a:extLst>
          </p:cNvPr>
          <p:cNvSpPr/>
          <p:nvPr/>
        </p:nvSpPr>
        <p:spPr>
          <a:xfrm>
            <a:off x="8093230" y="3570900"/>
            <a:ext cx="1162050" cy="1162050"/>
          </a:xfrm>
          <a:prstGeom prst="rect">
            <a:avLst/>
          </a:prstGeom>
          <a:grpFill/>
          <a:ln w="38100" cap="flat" cmpd="sng" algn="ctr">
            <a:solidFill>
              <a:srgbClr val="E71C57"/>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lnSpc>
                <a:spcPct val="95000"/>
              </a:lnSpc>
            </a:pPr>
            <a:r>
              <a:rPr lang="en-US" sz="2000" kern="0" dirty="0">
                <a:solidFill>
                  <a:srgbClr val="E71C57"/>
                </a:solidFill>
                <a:latin typeface="Arial" panose="020B0604020202020204" pitchFamily="34" charset="0"/>
                <a:cs typeface="Arial" panose="020B0604020202020204" pitchFamily="34" charset="0"/>
              </a:rPr>
              <a:t>{app1_aip_fn_vio_cnt}</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Top Priority</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Violations</a:t>
            </a:r>
          </a:p>
        </p:txBody>
      </p:sp>
      <p:sp>
        <p:nvSpPr>
          <p:cNvPr id="191" name="Rectangle 190">
            <a:extLst>
              <a:ext uri="{FF2B5EF4-FFF2-40B4-BE49-F238E27FC236}">
                <a16:creationId xmlns:a16="http://schemas.microsoft.com/office/drawing/2014/main" id="{7D80A020-75B8-4247-90BF-9EF4E7C4B191}"/>
              </a:ext>
            </a:extLst>
          </p:cNvPr>
          <p:cNvSpPr/>
          <p:nvPr/>
        </p:nvSpPr>
        <p:spPr>
          <a:xfrm>
            <a:off x="6605084" y="3567918"/>
            <a:ext cx="1162050" cy="1162050"/>
          </a:xfrm>
          <a:prstGeom prst="rect">
            <a:avLst/>
          </a:prstGeom>
          <a:grpFill/>
          <a:ln w="38100" cap="flat" cmpd="sng" algn="ctr">
            <a:solidFill>
              <a:srgbClr val="295E7E"/>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lnSpc>
                <a:spcPct val="95000"/>
              </a:lnSpc>
            </a:pPr>
            <a:r>
              <a:rPr lang="en-GB" sz="1200" kern="0">
                <a:solidFill>
                  <a:srgbClr val="575757"/>
                </a:solidFill>
                <a:latin typeface="Arial" panose="020B0604020202020204" pitchFamily="34" charset="0"/>
                <a:cs typeface="Arial" panose="020B0604020202020204" pitchFamily="34" charset="0"/>
              </a:rPr>
              <a:t>Technical size</a:t>
            </a:r>
            <a:endParaRPr lang="en-US" sz="1200" kern="0">
              <a:solidFill>
                <a:srgbClr val="575757"/>
              </a:solidFill>
              <a:latin typeface="Arial" panose="020B0604020202020204" pitchFamily="34" charset="0"/>
              <a:cs typeface="Arial" panose="020B0604020202020204" pitchFamily="34" charset="0"/>
            </a:endParaRPr>
          </a:p>
          <a:p>
            <a:pPr algn="ctr">
              <a:lnSpc>
                <a:spcPct val="95000"/>
              </a:lnSpc>
            </a:pPr>
            <a:r>
              <a:rPr lang="en-US" sz="2000" b="1" kern="0" spc="-100">
                <a:solidFill>
                  <a:srgbClr val="295E7E"/>
                </a:solidFill>
                <a:latin typeface="Arial" panose="020B0604020202020204" pitchFamily="34" charset="0"/>
                <a:cs typeface="Arial" panose="020B0604020202020204" pitchFamily="34" charset="0"/>
              </a:rPr>
              <a:t>{app1_loc}</a:t>
            </a:r>
          </a:p>
          <a:p>
            <a:pPr algn="ctr">
              <a:lnSpc>
                <a:spcPct val="95000"/>
              </a:lnSpc>
            </a:pPr>
            <a:r>
              <a:rPr lang="en-GB" sz="1200" kern="0">
                <a:solidFill>
                  <a:srgbClr val="575757"/>
                </a:solidFill>
                <a:latin typeface="Arial" panose="020B0604020202020204" pitchFamily="34" charset="0"/>
                <a:cs typeface="Arial" panose="020B0604020202020204" pitchFamily="34" charset="0"/>
              </a:rPr>
              <a:t>Lines of code</a:t>
            </a:r>
            <a:endParaRPr lang="en-US" sz="1200" kern="0">
              <a:solidFill>
                <a:srgbClr val="575757"/>
              </a:solidFill>
              <a:latin typeface="Arial" panose="020B0604020202020204" pitchFamily="34" charset="0"/>
              <a:cs typeface="Arial" panose="020B0604020202020204" pitchFamily="34" charset="0"/>
            </a:endParaRPr>
          </a:p>
        </p:txBody>
      </p:sp>
      <p:sp>
        <p:nvSpPr>
          <p:cNvPr id="193" name="Rectangle 192">
            <a:extLst>
              <a:ext uri="{FF2B5EF4-FFF2-40B4-BE49-F238E27FC236}">
                <a16:creationId xmlns:a16="http://schemas.microsoft.com/office/drawing/2014/main" id="{6BE0388A-DE1C-4E2B-833C-A472263F5E1A}"/>
              </a:ext>
            </a:extLst>
          </p:cNvPr>
          <p:cNvSpPr/>
          <p:nvPr/>
        </p:nvSpPr>
        <p:spPr>
          <a:xfrm>
            <a:off x="9536472" y="3525876"/>
            <a:ext cx="1162050" cy="1162050"/>
          </a:xfrm>
          <a:prstGeom prst="rect">
            <a:avLst/>
          </a:prstGeom>
          <a:grpFill/>
          <a:ln w="38100" cap="flat" cmpd="sng" algn="ctr">
            <a:solidFill>
              <a:schemeClr val="accent3">
                <a:lumMod val="60000"/>
                <a:lumOff val="40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lnSpc>
                <a:spcPct val="95000"/>
              </a:lnSpc>
            </a:pPr>
            <a:r>
              <a:rPr lang="en-US" sz="2000" kern="0" dirty="0">
                <a:solidFill>
                  <a:srgbClr val="FFC000"/>
                </a:solidFill>
                <a:latin typeface="Arial" panose="020B0604020202020204" pitchFamily="34" charset="0"/>
                <a:cs typeface="Arial" panose="020B0604020202020204" pitchFamily="34" charset="0"/>
              </a:rPr>
              <a:t>{app1_aip_nt_vio_cnt}</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Next Priority</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Violations</a:t>
            </a:r>
          </a:p>
        </p:txBody>
      </p:sp>
      <p:sp>
        <p:nvSpPr>
          <p:cNvPr id="201" name="TextBox 200">
            <a:extLst>
              <a:ext uri="{FF2B5EF4-FFF2-40B4-BE49-F238E27FC236}">
                <a16:creationId xmlns:a16="http://schemas.microsoft.com/office/drawing/2014/main" id="{784E9F71-54AE-434E-9CFE-152DC2DC7902}"/>
              </a:ext>
            </a:extLst>
          </p:cNvPr>
          <p:cNvSpPr txBox="1"/>
          <p:nvPr/>
        </p:nvSpPr>
        <p:spPr>
          <a:xfrm>
            <a:off x="5359170" y="3817862"/>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dirty="0">
                <a:solidFill>
                  <a:schemeClr val="tx1"/>
                </a:solidFill>
                <a:latin typeface="Arial" panose="020B0604020202020204" pitchFamily="34" charset="0"/>
                <a:cs typeface="Arial" panose="020B0604020202020204" pitchFamily="34" charset="0"/>
              </a:rPr>
              <a:t>{app1_grade_TQI}</a:t>
            </a:r>
          </a:p>
        </p:txBody>
      </p:sp>
      <p:sp>
        <p:nvSpPr>
          <p:cNvPr id="88" name="TextBox 87">
            <a:extLst>
              <a:ext uri="{FF2B5EF4-FFF2-40B4-BE49-F238E27FC236}">
                <a16:creationId xmlns:a16="http://schemas.microsoft.com/office/drawing/2014/main" id="{54E4418E-370B-4B13-9D07-678CAA2B11C9}"/>
              </a:ext>
            </a:extLst>
          </p:cNvPr>
          <p:cNvSpPr txBox="1"/>
          <p:nvPr/>
        </p:nvSpPr>
        <p:spPr>
          <a:xfrm>
            <a:off x="1793858" y="1681346"/>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dirty="0">
                <a:latin typeface="Arial" panose="020B0604020202020204" pitchFamily="34" charset="0"/>
                <a:cs typeface="Arial" panose="020B0604020202020204" pitchFamily="34" charset="0"/>
              </a:rPr>
              <a:t>{app1_grade_Robustness}</a:t>
            </a:r>
            <a:endParaRPr lang="en-US" dirty="0">
              <a:solidFill>
                <a:srgbClr val="00B050"/>
              </a:solidFill>
              <a:latin typeface="Arial" panose="020B0604020202020204" pitchFamily="34" charset="0"/>
              <a:cs typeface="Arial" panose="020B0604020202020204" pitchFamily="34" charset="0"/>
            </a:endParaRPr>
          </a:p>
        </p:txBody>
      </p:sp>
      <p:graphicFrame>
        <p:nvGraphicFramePr>
          <p:cNvPr id="49" name="app1_grade_chart_Transferability">
            <a:extLst>
              <a:ext uri="{FF2B5EF4-FFF2-40B4-BE49-F238E27FC236}">
                <a16:creationId xmlns:a16="http://schemas.microsoft.com/office/drawing/2014/main" id="{F9E54115-BBC1-47A4-87DD-C8DA2ACE992D}"/>
              </a:ext>
            </a:extLst>
          </p:cNvPr>
          <p:cNvGraphicFramePr/>
          <p:nvPr>
            <p:extLst>
              <p:ext uri="{D42A27DB-BD31-4B8C-83A1-F6EECF244321}">
                <p14:modId xmlns:p14="http://schemas.microsoft.com/office/powerpoint/2010/main" val="4285928241"/>
              </p:ext>
            </p:extLst>
          </p:nvPr>
        </p:nvGraphicFramePr>
        <p:xfrm>
          <a:off x="9322104" y="2145409"/>
          <a:ext cx="1162050" cy="439775"/>
        </p:xfrm>
        <a:graphic>
          <a:graphicData uri="http://schemas.openxmlformats.org/drawingml/2006/chart">
            <c:chart xmlns:c="http://schemas.openxmlformats.org/drawingml/2006/chart" xmlns:r="http://schemas.openxmlformats.org/officeDocument/2006/relationships" r:id="rId3"/>
          </a:graphicData>
        </a:graphic>
      </p:graphicFrame>
      <p:sp>
        <p:nvSpPr>
          <p:cNvPr id="92" name="app1_grade_Transferability">
            <a:extLst>
              <a:ext uri="{FF2B5EF4-FFF2-40B4-BE49-F238E27FC236}">
                <a16:creationId xmlns:a16="http://schemas.microsoft.com/office/drawing/2014/main" id="{4F130CA8-C6D8-4E36-8D7F-BFAA87A01458}"/>
              </a:ext>
            </a:extLst>
          </p:cNvPr>
          <p:cNvSpPr/>
          <p:nvPr/>
        </p:nvSpPr>
        <p:spPr>
          <a:xfrm>
            <a:off x="9322105" y="1414883"/>
            <a:ext cx="1162050" cy="1153004"/>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Transferability</a:t>
            </a:r>
          </a:p>
        </p:txBody>
      </p:sp>
      <p:graphicFrame>
        <p:nvGraphicFramePr>
          <p:cNvPr id="48" name="app1_grade_chart_Changeability">
            <a:extLst>
              <a:ext uri="{FF2B5EF4-FFF2-40B4-BE49-F238E27FC236}">
                <a16:creationId xmlns:a16="http://schemas.microsoft.com/office/drawing/2014/main" id="{090F634E-F1E0-4F23-A6CA-4067D270C546}"/>
              </a:ext>
            </a:extLst>
          </p:cNvPr>
          <p:cNvGraphicFramePr/>
          <p:nvPr>
            <p:extLst>
              <p:ext uri="{D42A27DB-BD31-4B8C-83A1-F6EECF244321}">
                <p14:modId xmlns:p14="http://schemas.microsoft.com/office/powerpoint/2010/main" val="1376657739"/>
              </p:ext>
            </p:extLst>
          </p:nvPr>
        </p:nvGraphicFramePr>
        <p:xfrm>
          <a:off x="7412568" y="2137288"/>
          <a:ext cx="1162050" cy="447896"/>
        </p:xfrm>
        <a:graphic>
          <a:graphicData uri="http://schemas.openxmlformats.org/drawingml/2006/chart">
            <c:chart xmlns:c="http://schemas.openxmlformats.org/drawingml/2006/chart" xmlns:r="http://schemas.openxmlformats.org/officeDocument/2006/relationships" r:id="rId4"/>
          </a:graphicData>
        </a:graphic>
      </p:graphicFrame>
      <p:sp>
        <p:nvSpPr>
          <p:cNvPr id="94" name="app1_grade_Changeability">
            <a:extLst>
              <a:ext uri="{FF2B5EF4-FFF2-40B4-BE49-F238E27FC236}">
                <a16:creationId xmlns:a16="http://schemas.microsoft.com/office/drawing/2014/main" id="{28697300-766C-40A0-B6B4-62F3AF5AE6A7}"/>
              </a:ext>
            </a:extLst>
          </p:cNvPr>
          <p:cNvSpPr/>
          <p:nvPr/>
        </p:nvSpPr>
        <p:spPr>
          <a:xfrm>
            <a:off x="7393248"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Changeability</a:t>
            </a:r>
          </a:p>
        </p:txBody>
      </p:sp>
      <p:graphicFrame>
        <p:nvGraphicFramePr>
          <p:cNvPr id="47" name="app1_grade_chart_Security">
            <a:extLst>
              <a:ext uri="{FF2B5EF4-FFF2-40B4-BE49-F238E27FC236}">
                <a16:creationId xmlns:a16="http://schemas.microsoft.com/office/drawing/2014/main" id="{CB48DA4D-3DDA-4198-8A34-BB750E0FBD07}"/>
              </a:ext>
            </a:extLst>
          </p:cNvPr>
          <p:cNvGraphicFramePr/>
          <p:nvPr>
            <p:extLst>
              <p:ext uri="{D42A27DB-BD31-4B8C-83A1-F6EECF244321}">
                <p14:modId xmlns:p14="http://schemas.microsoft.com/office/powerpoint/2010/main" val="2590456913"/>
              </p:ext>
            </p:extLst>
          </p:nvPr>
        </p:nvGraphicFramePr>
        <p:xfrm>
          <a:off x="5489770" y="2132682"/>
          <a:ext cx="1162050" cy="447896"/>
        </p:xfrm>
        <a:graphic>
          <a:graphicData uri="http://schemas.openxmlformats.org/drawingml/2006/chart">
            <c:chart xmlns:c="http://schemas.openxmlformats.org/drawingml/2006/chart" xmlns:r="http://schemas.openxmlformats.org/officeDocument/2006/relationships" r:id="rId5"/>
          </a:graphicData>
        </a:graphic>
      </p:graphicFrame>
      <p:sp>
        <p:nvSpPr>
          <p:cNvPr id="95" name="app1_grade_Security">
            <a:extLst>
              <a:ext uri="{FF2B5EF4-FFF2-40B4-BE49-F238E27FC236}">
                <a16:creationId xmlns:a16="http://schemas.microsoft.com/office/drawing/2014/main" id="{39009748-50A4-4A52-A943-98A60A4E88C2}"/>
              </a:ext>
            </a:extLst>
          </p:cNvPr>
          <p:cNvSpPr/>
          <p:nvPr/>
        </p:nvSpPr>
        <p:spPr>
          <a:xfrm>
            <a:off x="5480106"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Security</a:t>
            </a:r>
          </a:p>
          <a:p>
            <a:pPr algn="ctr">
              <a:lnSpc>
                <a:spcPct val="95000"/>
              </a:lnSpc>
            </a:pPr>
            <a:endParaRPr lang="en-US" sz="1200" b="1" kern="0">
              <a:solidFill>
                <a:srgbClr val="575757"/>
              </a:solidFill>
              <a:latin typeface="Arial" panose="020B0604020202020204" pitchFamily="34" charset="0"/>
              <a:cs typeface="Arial" panose="020B0604020202020204" pitchFamily="34" charset="0"/>
            </a:endParaRPr>
          </a:p>
        </p:txBody>
      </p:sp>
      <p:graphicFrame>
        <p:nvGraphicFramePr>
          <p:cNvPr id="46" name="app1_grade_chart_Efficiency">
            <a:extLst>
              <a:ext uri="{FF2B5EF4-FFF2-40B4-BE49-F238E27FC236}">
                <a16:creationId xmlns:a16="http://schemas.microsoft.com/office/drawing/2014/main" id="{50B9E406-F172-4D56-A01E-91F678D8643A}"/>
              </a:ext>
            </a:extLst>
          </p:cNvPr>
          <p:cNvGraphicFramePr/>
          <p:nvPr>
            <p:extLst>
              <p:ext uri="{D42A27DB-BD31-4B8C-83A1-F6EECF244321}">
                <p14:modId xmlns:p14="http://schemas.microsoft.com/office/powerpoint/2010/main" val="1980983419"/>
              </p:ext>
            </p:extLst>
          </p:nvPr>
        </p:nvGraphicFramePr>
        <p:xfrm>
          <a:off x="3481788" y="2139017"/>
          <a:ext cx="1162050" cy="447896"/>
        </p:xfrm>
        <a:graphic>
          <a:graphicData uri="http://schemas.openxmlformats.org/drawingml/2006/chart">
            <c:chart xmlns:c="http://schemas.openxmlformats.org/drawingml/2006/chart" xmlns:r="http://schemas.openxmlformats.org/officeDocument/2006/relationships" r:id="rId6"/>
          </a:graphicData>
        </a:graphic>
      </p:graphicFrame>
      <p:sp>
        <p:nvSpPr>
          <p:cNvPr id="93" name="app1_grade_Efficiency">
            <a:extLst>
              <a:ext uri="{FF2B5EF4-FFF2-40B4-BE49-F238E27FC236}">
                <a16:creationId xmlns:a16="http://schemas.microsoft.com/office/drawing/2014/main" id="{50952F9D-F658-42A2-B525-4FF644B3C311}"/>
              </a:ext>
            </a:extLst>
          </p:cNvPr>
          <p:cNvSpPr/>
          <p:nvPr/>
        </p:nvSpPr>
        <p:spPr>
          <a:xfrm>
            <a:off x="3479428"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Efficiency</a:t>
            </a:r>
          </a:p>
        </p:txBody>
      </p:sp>
      <p:graphicFrame>
        <p:nvGraphicFramePr>
          <p:cNvPr id="85" name="app1_grade_chart_Robustness">
            <a:extLst>
              <a:ext uri="{FF2B5EF4-FFF2-40B4-BE49-F238E27FC236}">
                <a16:creationId xmlns:a16="http://schemas.microsoft.com/office/drawing/2014/main" id="{81AD9D61-DE74-45FF-8CEA-F0C228426AF7}"/>
              </a:ext>
            </a:extLst>
          </p:cNvPr>
          <p:cNvGraphicFramePr/>
          <p:nvPr>
            <p:extLst>
              <p:ext uri="{D42A27DB-BD31-4B8C-83A1-F6EECF244321}">
                <p14:modId xmlns:p14="http://schemas.microsoft.com/office/powerpoint/2010/main" val="2936522934"/>
              </p:ext>
            </p:extLst>
          </p:nvPr>
        </p:nvGraphicFramePr>
        <p:xfrm>
          <a:off x="1578478" y="2129790"/>
          <a:ext cx="1162050" cy="447896"/>
        </p:xfrm>
        <a:graphic>
          <a:graphicData uri="http://schemas.openxmlformats.org/drawingml/2006/chart">
            <c:chart xmlns:c="http://schemas.openxmlformats.org/drawingml/2006/chart" xmlns:r="http://schemas.openxmlformats.org/officeDocument/2006/relationships" r:id="rId7"/>
          </a:graphicData>
        </a:graphic>
      </p:graphicFrame>
      <p:sp>
        <p:nvSpPr>
          <p:cNvPr id="87" name="app1_grade_Robustness">
            <a:extLst>
              <a:ext uri="{FF2B5EF4-FFF2-40B4-BE49-F238E27FC236}">
                <a16:creationId xmlns:a16="http://schemas.microsoft.com/office/drawing/2014/main" id="{B8626C36-933F-4C30-B78E-E30EC35E0C1A}"/>
              </a:ext>
            </a:extLst>
          </p:cNvPr>
          <p:cNvSpPr/>
          <p:nvPr/>
        </p:nvSpPr>
        <p:spPr>
          <a:xfrm>
            <a:off x="1578478"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Robustness</a:t>
            </a:r>
          </a:p>
        </p:txBody>
      </p:sp>
      <p:graphicFrame>
        <p:nvGraphicFramePr>
          <p:cNvPr id="50" name="app1_grade_chart_TQI">
            <a:extLst>
              <a:ext uri="{FF2B5EF4-FFF2-40B4-BE49-F238E27FC236}">
                <a16:creationId xmlns:a16="http://schemas.microsoft.com/office/drawing/2014/main" id="{EDA1F78F-1E1E-4795-BD44-F59AA143CD14}"/>
              </a:ext>
            </a:extLst>
          </p:cNvPr>
          <p:cNvGraphicFramePr/>
          <p:nvPr>
            <p:extLst>
              <p:ext uri="{D42A27DB-BD31-4B8C-83A1-F6EECF244321}">
                <p14:modId xmlns:p14="http://schemas.microsoft.com/office/powerpoint/2010/main" val="2209799175"/>
              </p:ext>
            </p:extLst>
          </p:nvPr>
        </p:nvGraphicFramePr>
        <p:xfrm>
          <a:off x="5096104" y="4296366"/>
          <a:ext cx="1162050" cy="447896"/>
        </p:xfrm>
        <a:graphic>
          <a:graphicData uri="http://schemas.openxmlformats.org/drawingml/2006/chart">
            <c:chart xmlns:c="http://schemas.openxmlformats.org/drawingml/2006/chart" xmlns:r="http://schemas.openxmlformats.org/officeDocument/2006/relationships" r:id="rId8"/>
          </a:graphicData>
        </a:graphic>
      </p:graphicFrame>
      <p:sp>
        <p:nvSpPr>
          <p:cNvPr id="192" name="app1_grade_TQI">
            <a:extLst>
              <a:ext uri="{FF2B5EF4-FFF2-40B4-BE49-F238E27FC236}">
                <a16:creationId xmlns:a16="http://schemas.microsoft.com/office/drawing/2014/main" id="{4A3529E1-D866-4913-A11A-DE4CA13C6582}"/>
              </a:ext>
            </a:extLst>
          </p:cNvPr>
          <p:cNvSpPr/>
          <p:nvPr/>
        </p:nvSpPr>
        <p:spPr>
          <a:xfrm>
            <a:off x="5116938" y="3572234"/>
            <a:ext cx="1162050" cy="116205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1200" b="1" kern="0">
                <a:solidFill>
                  <a:srgbClr val="575757"/>
                </a:solidFill>
                <a:latin typeface="Arial" panose="020B0604020202020204" pitchFamily="34" charset="0"/>
                <a:cs typeface="Arial" panose="020B0604020202020204" pitchFamily="34" charset="0"/>
              </a:rPr>
              <a:t>TQI</a:t>
            </a:r>
            <a:endParaRPr lang="en-US" sz="1200" b="1" kern="0">
              <a:solidFill>
                <a:srgbClr val="575757"/>
              </a:solidFill>
              <a:latin typeface="Arial" panose="020B0604020202020204" pitchFamily="34" charset="0"/>
              <a:cs typeface="Arial" panose="020B0604020202020204" pitchFamily="34" charset="0"/>
            </a:endParaRPr>
          </a:p>
        </p:txBody>
      </p:sp>
      <p:sp>
        <p:nvSpPr>
          <p:cNvPr id="45" name="TextBox 44">
            <a:extLst>
              <a:ext uri="{FF2B5EF4-FFF2-40B4-BE49-F238E27FC236}">
                <a16:creationId xmlns:a16="http://schemas.microsoft.com/office/drawing/2014/main" id="{264CFF83-8741-4EBD-8579-317C77260E92}"/>
              </a:ext>
            </a:extLst>
          </p:cNvPr>
          <p:cNvSpPr txBox="1"/>
          <p:nvPr/>
        </p:nvSpPr>
        <p:spPr>
          <a:xfrm>
            <a:off x="545956" y="295771"/>
            <a:ext cx="10997115" cy="830997"/>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dirty="0">
                <a:solidFill>
                  <a:srgbClr val="FDA110"/>
                </a:solidFill>
                <a:latin typeface="Arial" panose="020B0604020202020204" pitchFamily="34" charset="0"/>
                <a:ea typeface="+mj-ea"/>
                <a:cs typeface="Arial" panose="020B0604020202020204" pitchFamily="34" charset="0"/>
              </a:rPr>
              <a:t>{app1_name} </a:t>
            </a:r>
            <a:r>
              <a:rPr lang="en-US" sz="2400" dirty="0">
                <a:solidFill>
                  <a:srgbClr val="293C47"/>
                </a:solidFill>
                <a:latin typeface="Arial" panose="020B0604020202020204" pitchFamily="34" charset="0"/>
                <a:ea typeface="+mj-ea"/>
                <a:cs typeface="Arial" panose="020B0604020202020204" pitchFamily="34" charset="0"/>
                <a:sym typeface="Trebuchet MS" panose="020B0603020202020204" pitchFamily="34" charset="0"/>
              </a:rPr>
              <a:t>has {app1_risk_TQI} risks, needs remediation to improve efficiency and security</a:t>
            </a:r>
          </a:p>
        </p:txBody>
      </p:sp>
      <p:grpSp>
        <p:nvGrpSpPr>
          <p:cNvPr id="44" name="Group 43">
            <a:extLst>
              <a:ext uri="{FF2B5EF4-FFF2-40B4-BE49-F238E27FC236}">
                <a16:creationId xmlns:a16="http://schemas.microsoft.com/office/drawing/2014/main" id="{54A91E9F-4081-4B3D-A90C-2B579E8BF1CA}"/>
              </a:ext>
            </a:extLst>
          </p:cNvPr>
          <p:cNvGrpSpPr/>
          <p:nvPr/>
        </p:nvGrpSpPr>
        <p:grpSpPr>
          <a:xfrm>
            <a:off x="5130091" y="5542080"/>
            <a:ext cx="6110487" cy="548673"/>
            <a:chOff x="7294907" y="5684879"/>
            <a:chExt cx="4458422" cy="548673"/>
          </a:xfrm>
        </p:grpSpPr>
        <p:grpSp>
          <p:nvGrpSpPr>
            <p:cNvPr id="51" name="Group 50">
              <a:extLst>
                <a:ext uri="{FF2B5EF4-FFF2-40B4-BE49-F238E27FC236}">
                  <a16:creationId xmlns:a16="http://schemas.microsoft.com/office/drawing/2014/main" id="{6F4065B8-5681-4003-9651-28F8695CF137}"/>
                </a:ext>
              </a:extLst>
            </p:cNvPr>
            <p:cNvGrpSpPr/>
            <p:nvPr/>
          </p:nvGrpSpPr>
          <p:grpSpPr>
            <a:xfrm>
              <a:off x="7297312" y="6046424"/>
              <a:ext cx="1214233" cy="187128"/>
              <a:chOff x="6717312" y="6299200"/>
              <a:chExt cx="1214233" cy="187128"/>
            </a:xfrm>
          </p:grpSpPr>
          <p:sp>
            <p:nvSpPr>
              <p:cNvPr id="66" name="Rectangle 65">
                <a:extLst>
                  <a:ext uri="{FF2B5EF4-FFF2-40B4-BE49-F238E27FC236}">
                    <a16:creationId xmlns:a16="http://schemas.microsoft.com/office/drawing/2014/main" id="{F0DE6F86-6B26-4013-894B-528842519482}"/>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67" name="TextBox 66">
                <a:extLst>
                  <a:ext uri="{FF2B5EF4-FFF2-40B4-BE49-F238E27FC236}">
                    <a16:creationId xmlns:a16="http://schemas.microsoft.com/office/drawing/2014/main" id="{C201B853-B5FC-47BD-8DB5-1A819F665B35}"/>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Very high risk</a:t>
                </a:r>
              </a:p>
            </p:txBody>
          </p:sp>
        </p:grpSp>
        <p:grpSp>
          <p:nvGrpSpPr>
            <p:cNvPr id="52" name="Group 51">
              <a:extLst>
                <a:ext uri="{FF2B5EF4-FFF2-40B4-BE49-F238E27FC236}">
                  <a16:creationId xmlns:a16="http://schemas.microsoft.com/office/drawing/2014/main" id="{A4B7997C-5F12-4C01-BCBA-EFDC9983C3CC}"/>
                </a:ext>
              </a:extLst>
            </p:cNvPr>
            <p:cNvGrpSpPr/>
            <p:nvPr/>
          </p:nvGrpSpPr>
          <p:grpSpPr>
            <a:xfrm>
              <a:off x="8532049" y="6046424"/>
              <a:ext cx="1010039" cy="187128"/>
              <a:chOff x="6717312" y="6492282"/>
              <a:chExt cx="1010039" cy="187128"/>
            </a:xfrm>
          </p:grpSpPr>
          <p:sp>
            <p:nvSpPr>
              <p:cNvPr id="64" name="Rectangle 63">
                <a:extLst>
                  <a:ext uri="{FF2B5EF4-FFF2-40B4-BE49-F238E27FC236}">
                    <a16:creationId xmlns:a16="http://schemas.microsoft.com/office/drawing/2014/main" id="{82772872-7597-4C16-9713-86C4E6572C91}"/>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65" name="TextBox 64">
                <a:extLst>
                  <a:ext uri="{FF2B5EF4-FFF2-40B4-BE49-F238E27FC236}">
                    <a16:creationId xmlns:a16="http://schemas.microsoft.com/office/drawing/2014/main" id="{B298A425-50CB-427E-9485-5DD87AF64569}"/>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53" name="Group 52">
              <a:extLst>
                <a:ext uri="{FF2B5EF4-FFF2-40B4-BE49-F238E27FC236}">
                  <a16:creationId xmlns:a16="http://schemas.microsoft.com/office/drawing/2014/main" id="{180C929D-65E3-4CD1-AE86-7AADF366D5BA}"/>
                </a:ext>
              </a:extLst>
            </p:cNvPr>
            <p:cNvGrpSpPr/>
            <p:nvPr/>
          </p:nvGrpSpPr>
          <p:grpSpPr>
            <a:xfrm>
              <a:off x="9453870" y="6046424"/>
              <a:ext cx="1214233" cy="187128"/>
              <a:chOff x="6670526" y="6693151"/>
              <a:chExt cx="1214233" cy="187128"/>
            </a:xfrm>
          </p:grpSpPr>
          <p:sp>
            <p:nvSpPr>
              <p:cNvPr id="62" name="Rectangle 61">
                <a:extLst>
                  <a:ext uri="{FF2B5EF4-FFF2-40B4-BE49-F238E27FC236}">
                    <a16:creationId xmlns:a16="http://schemas.microsoft.com/office/drawing/2014/main" id="{A49E23D6-C3D3-4DD0-99C1-C348E7DDFB72}"/>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63" name="TextBox 62">
                <a:extLst>
                  <a:ext uri="{FF2B5EF4-FFF2-40B4-BE49-F238E27FC236}">
                    <a16:creationId xmlns:a16="http://schemas.microsoft.com/office/drawing/2014/main" id="{D2602B42-F08B-4497-B2D0-64E275462A88}"/>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54" name="Group 53">
              <a:extLst>
                <a:ext uri="{FF2B5EF4-FFF2-40B4-BE49-F238E27FC236}">
                  <a16:creationId xmlns:a16="http://schemas.microsoft.com/office/drawing/2014/main" id="{146D6F1E-A989-46CB-BCFB-F36D05724CB8}"/>
                </a:ext>
              </a:extLst>
            </p:cNvPr>
            <p:cNvGrpSpPr/>
            <p:nvPr/>
          </p:nvGrpSpPr>
          <p:grpSpPr>
            <a:xfrm>
              <a:off x="10743290" y="6046424"/>
              <a:ext cx="1010039" cy="187128"/>
              <a:chOff x="6717312" y="6915774"/>
              <a:chExt cx="1010039" cy="187128"/>
            </a:xfrm>
          </p:grpSpPr>
          <p:sp>
            <p:nvSpPr>
              <p:cNvPr id="60" name="Rectangle 59">
                <a:extLst>
                  <a:ext uri="{FF2B5EF4-FFF2-40B4-BE49-F238E27FC236}">
                    <a16:creationId xmlns:a16="http://schemas.microsoft.com/office/drawing/2014/main" id="{C79A69BE-3837-4E30-8AFC-A1F6CBEE6F72}"/>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61" name="TextBox 60">
                <a:extLst>
                  <a:ext uri="{FF2B5EF4-FFF2-40B4-BE49-F238E27FC236}">
                    <a16:creationId xmlns:a16="http://schemas.microsoft.com/office/drawing/2014/main" id="{D1B691AD-95BF-4E51-AECC-DDFBBCD2535D}"/>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55" name="Rectangle 54">
              <a:extLst>
                <a:ext uri="{FF2B5EF4-FFF2-40B4-BE49-F238E27FC236}">
                  <a16:creationId xmlns:a16="http://schemas.microsoft.com/office/drawing/2014/main" id="{8BC38503-0BA9-484E-A416-32137028E4D1}"/>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56" name="TextBox 55">
              <a:extLst>
                <a:ext uri="{FF2B5EF4-FFF2-40B4-BE49-F238E27FC236}">
                  <a16:creationId xmlns:a16="http://schemas.microsoft.com/office/drawing/2014/main" id="{ACAF74FB-E68F-496C-8B78-0B05E957342F}"/>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57" name="TextBox 56">
              <a:extLst>
                <a:ext uri="{FF2B5EF4-FFF2-40B4-BE49-F238E27FC236}">
                  <a16:creationId xmlns:a16="http://schemas.microsoft.com/office/drawing/2014/main" id="{C361413E-9C3C-456C-BCE0-1A24E615E53C}"/>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58" name="TextBox 57">
              <a:extLst>
                <a:ext uri="{FF2B5EF4-FFF2-40B4-BE49-F238E27FC236}">
                  <a16:creationId xmlns:a16="http://schemas.microsoft.com/office/drawing/2014/main" id="{9669861D-B996-477A-B3C0-77B3E9926F57}"/>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59" name="TextBox 58">
              <a:extLst>
                <a:ext uri="{FF2B5EF4-FFF2-40B4-BE49-F238E27FC236}">
                  <a16:creationId xmlns:a16="http://schemas.microsoft.com/office/drawing/2014/main" id="{7D7B5A79-707D-4CCB-9222-1131A64881E8}"/>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sp>
        <p:nvSpPr>
          <p:cNvPr id="68" name="TextBox 67">
            <a:extLst>
              <a:ext uri="{FF2B5EF4-FFF2-40B4-BE49-F238E27FC236}">
                <a16:creationId xmlns:a16="http://schemas.microsoft.com/office/drawing/2014/main" id="{A877622D-946F-4468-8E4D-A6417E37F5CD}"/>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5527080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633BA49-44C2-41E0-8A5F-10881248D9C0}"/>
              </a:ext>
            </a:extLst>
          </p:cNvPr>
          <p:cNvSpPr txBox="1"/>
          <p:nvPr/>
        </p:nvSpPr>
        <p:spPr>
          <a:xfrm>
            <a:off x="5173825" y="4737253"/>
            <a:ext cx="6609860" cy="1445131"/>
          </a:xfrm>
          <a:prstGeom prst="rect">
            <a:avLst/>
          </a:prstGeom>
          <a:noFill/>
        </p:spPr>
        <p:txBody>
          <a:bodyPr wrap="square" lIns="0" tIns="0" rIns="0" bIns="0" rtlCol="0" anchor="t">
            <a:noAutofit/>
          </a:bodyPr>
          <a:lstStyle/>
          <a:p>
            <a:pPr marL="279400" lvl="1" indent="-171450">
              <a:lnSpc>
                <a:spcPct val="90000"/>
              </a:lnSpc>
              <a:spcAft>
                <a:spcPts val="600"/>
              </a:spcAft>
              <a:buClr>
                <a:schemeClr val="tx2">
                  <a:lumMod val="100000"/>
                </a:schemeClr>
              </a:buClr>
              <a:buSzPct val="100000"/>
              <a:buFont typeface="Arial" panose="020B0604020202020204" pitchFamily="34" charset="0"/>
              <a:buChar char="•"/>
            </a:pPr>
            <a:r>
              <a:rPr lang="en-US" sz="1200">
                <a:solidFill>
                  <a:schemeClr val="tx1">
                    <a:lumMod val="100000"/>
                  </a:schemeClr>
                </a:solidFill>
                <a:latin typeface="Arial" panose="020B0604020202020204" pitchFamily="34" charset="0"/>
                <a:cs typeface="Arial" panose="020B0604020202020204" pitchFamily="34" charset="0"/>
              </a:rPr>
              <a:t>{app1_name} is a {app1_loc_category} </a:t>
            </a:r>
            <a:r>
              <a:rPr lang="en-US" sz="1200">
                <a:solidFill>
                  <a:srgbClr val="293C47"/>
                </a:solidFill>
                <a:latin typeface="Arial" panose="020B0604020202020204" pitchFamily="34" charset="0"/>
                <a:cs typeface="Arial" panose="020B0604020202020204" pitchFamily="34" charset="0"/>
              </a:rPr>
              <a:t>size application with {app1_loc_short}, mostly </a:t>
            </a:r>
            <a:r>
              <a:rPr lang="en-US" sz="1200">
                <a:solidFill>
                  <a:srgbClr val="293C47"/>
                </a:solidFill>
                <a:highlight>
                  <a:srgbClr val="FFFF00"/>
                </a:highlight>
                <a:latin typeface="Arial" panose="020B0604020202020204" pitchFamily="34" charset="0"/>
                <a:cs typeface="Arial" panose="020B0604020202020204" pitchFamily="34" charset="0"/>
              </a:rPr>
              <a:t>HTML5 (94.5%) with few SQL files. </a:t>
            </a:r>
          </a:p>
          <a:p>
            <a:pPr marL="279400" lvl="1" indent="-171450">
              <a:lnSpc>
                <a:spcPct val="90000"/>
              </a:lnSpc>
              <a:spcAft>
                <a:spcPts val="600"/>
              </a:spcAft>
              <a:buClr>
                <a:schemeClr val="tx2">
                  <a:lumMod val="100000"/>
                </a:schemeClr>
              </a:buClr>
              <a:buSzPct val="100000"/>
              <a:buFont typeface="Arial" panose="020B0604020202020204" pitchFamily="34" charset="0"/>
              <a:buChar char="•"/>
            </a:pP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The overall quality of the application is medium, as it has a total quality index </a:t>
            </a:r>
            <a:r>
              <a:rPr lang="en-US" sz="1200">
                <a:solidFill>
                  <a:srgbClr val="293C47"/>
                </a:solidFill>
                <a:latin typeface="Arial" panose="020B0604020202020204" pitchFamily="34" charset="0"/>
                <a:cs typeface="Arial" panose="020B0604020202020204" pitchFamily="34" charset="0"/>
              </a:rPr>
              <a:t>of {</a:t>
            </a:r>
            <a:r>
              <a:rPr lang="en-US" sz="1200">
                <a:solidFill>
                  <a:schemeClr val="tx1">
                    <a:lumMod val="100000"/>
                  </a:schemeClr>
                </a:solidFill>
                <a:latin typeface="Arial" panose="020B0604020202020204" pitchFamily="34" charset="0"/>
                <a:cs typeface="Arial" panose="020B0604020202020204" pitchFamily="34" charset="0"/>
              </a:rPr>
              <a:t>app1_risk_TQI</a:t>
            </a:r>
            <a:r>
              <a:rPr lang="en-US" sz="1200">
                <a:solidFill>
                  <a:srgbClr val="293C47"/>
                </a:solidFill>
                <a:latin typeface="Arial" panose="020B0604020202020204" pitchFamily="34" charset="0"/>
                <a:cs typeface="Arial" panose="020B0604020202020204" pitchFamily="34" charset="0"/>
              </a:rPr>
              <a:t>} </a:t>
            </a:r>
            <a:r>
              <a:rPr lang="en-US" sz="1200">
                <a:solidFill>
                  <a:srgbClr val="293C47"/>
                </a:solidFill>
                <a:highlight>
                  <a:srgbClr val="FFFF00"/>
                </a:highlight>
                <a:latin typeface="Arial" panose="020B0604020202020204" pitchFamily="34" charset="0"/>
                <a:cs typeface="Arial" panose="020B0604020202020204" pitchFamily="34" charset="0"/>
              </a:rPr>
              <a:t>but</a:t>
            </a:r>
            <a:r>
              <a:rPr kumimoji="0" lang="en-US" sz="1200" b="0" i="0" strike="noStrike" kern="1200" cap="none" spc="0" normalizeH="0" baseline="0" noProof="0">
                <a:ln>
                  <a:noFill/>
                </a:ln>
                <a:solidFill>
                  <a:srgbClr val="293C47"/>
                </a:solidFill>
                <a:effectLst/>
                <a:highlight>
                  <a:srgbClr val="FFFF00"/>
                </a:highlight>
                <a:uLnTx/>
                <a:uFillTx/>
                <a:latin typeface="Arial" panose="020B0604020202020204" pitchFamily="34" charset="0"/>
                <a:cs typeface="Arial" panose="020B0604020202020204" pitchFamily="34" charset="0"/>
              </a:rPr>
              <a:t> the major health factors are below 3, </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mostly security which has </a:t>
            </a:r>
            <a:r>
              <a:rPr lang="en-US" sz="1200">
                <a:solidFill>
                  <a:srgbClr val="293C47"/>
                </a:solidFill>
                <a:latin typeface="Arial" panose="020B0604020202020204" pitchFamily="34" charset="0"/>
                <a:cs typeface="Arial" panose="020B0604020202020204" pitchFamily="34" charset="0"/>
              </a:rPr>
              <a:t>{</a:t>
            </a:r>
            <a:r>
              <a:rPr lang="en-US" sz="1200">
                <a:solidFill>
                  <a:schemeClr val="tx1">
                    <a:lumMod val="100000"/>
                  </a:schemeClr>
                </a:solidFill>
                <a:latin typeface="Arial" panose="020B0604020202020204" pitchFamily="34" charset="0"/>
                <a:cs typeface="Arial" panose="020B0604020202020204" pitchFamily="34" charset="0"/>
              </a:rPr>
              <a:t>app1_risk_Security</a:t>
            </a:r>
            <a:r>
              <a:rPr lang="en-US" sz="1200">
                <a:solidFill>
                  <a:srgbClr val="293C47"/>
                </a:solidFill>
                <a:latin typeface="Arial" panose="020B0604020202020204" pitchFamily="34" charset="0"/>
                <a:cs typeface="Arial" panose="020B0604020202020204" pitchFamily="34" charset="0"/>
              </a:rPr>
              <a:t>}</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 risk (</a:t>
            </a:r>
            <a:r>
              <a:rPr lang="en-US" sz="1200">
                <a:solidFill>
                  <a:srgbClr val="293C47"/>
                </a:solidFill>
                <a:latin typeface="Arial" panose="020B0604020202020204" pitchFamily="34" charset="0"/>
                <a:cs typeface="Arial" panose="020B0604020202020204" pitchFamily="34" charset="0"/>
              </a:rPr>
              <a:t>{</a:t>
            </a:r>
            <a:r>
              <a:rPr lang="en-US" sz="1200">
                <a:solidFill>
                  <a:schemeClr val="tx1">
                    <a:lumMod val="100000"/>
                  </a:schemeClr>
                </a:solidFill>
                <a:latin typeface="Arial" panose="020B0604020202020204" pitchFamily="34" charset="0"/>
                <a:cs typeface="Arial" panose="020B0604020202020204" pitchFamily="34" charset="0"/>
              </a:rPr>
              <a:t>app1_grade_Security</a:t>
            </a:r>
            <a:r>
              <a:rPr lang="en-US" sz="1200">
                <a:solidFill>
                  <a:srgbClr val="293C47"/>
                </a:solidFill>
                <a:latin typeface="Arial" panose="020B0604020202020204" pitchFamily="34" charset="0"/>
                <a:cs typeface="Arial" panose="020B0604020202020204" pitchFamily="34" charset="0"/>
              </a:rPr>
              <a:t>}</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 and efficiency which has </a:t>
            </a:r>
            <a:r>
              <a:rPr lang="en-US" sz="1200">
                <a:solidFill>
                  <a:srgbClr val="293C47"/>
                </a:solidFill>
                <a:latin typeface="Arial" panose="020B0604020202020204" pitchFamily="34" charset="0"/>
                <a:cs typeface="Arial" panose="020B0604020202020204" pitchFamily="34" charset="0"/>
              </a:rPr>
              <a:t>{app1_risk_Efficiency} </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risk (</a:t>
            </a:r>
            <a:r>
              <a:rPr lang="en-US" sz="1200">
                <a:solidFill>
                  <a:srgbClr val="293C47"/>
                </a:solidFill>
                <a:latin typeface="Arial" panose="020B0604020202020204" pitchFamily="34" charset="0"/>
                <a:cs typeface="Arial" panose="020B0604020202020204" pitchFamily="34" charset="0"/>
              </a:rPr>
              <a:t>{</a:t>
            </a:r>
            <a:r>
              <a:rPr lang="en-US" sz="1200">
                <a:solidFill>
                  <a:schemeClr val="tx1">
                    <a:lumMod val="100000"/>
                  </a:schemeClr>
                </a:solidFill>
                <a:latin typeface="Arial" panose="020B0604020202020204" pitchFamily="34" charset="0"/>
                <a:cs typeface="Arial" panose="020B0604020202020204" pitchFamily="34" charset="0"/>
              </a:rPr>
              <a:t>app1_grade_Efficiency</a:t>
            </a:r>
            <a:r>
              <a:rPr lang="en-US" sz="1200">
                <a:solidFill>
                  <a:srgbClr val="293C47"/>
                </a:solidFill>
                <a:latin typeface="Arial" panose="020B0604020202020204" pitchFamily="34" charset="0"/>
                <a:cs typeface="Arial" panose="020B0604020202020204" pitchFamily="34" charset="0"/>
              </a:rPr>
              <a:t>}</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a:t>
            </a:r>
          </a:p>
          <a:p>
            <a:pPr marL="279400" lvl="1" indent="-171450">
              <a:lnSpc>
                <a:spcPct val="90000"/>
              </a:lnSpc>
              <a:spcAft>
                <a:spcPts val="600"/>
              </a:spcAft>
              <a:buClr>
                <a:schemeClr val="tx2">
                  <a:lumMod val="100000"/>
                </a:schemeClr>
              </a:buClr>
              <a:buSzPct val="100000"/>
              <a:buFont typeface="Arial" panose="020B0604020202020204" pitchFamily="34" charset="0"/>
              <a:buChar char="•"/>
            </a:pP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To bring it to the low-risk zone some remediation plan needed on</a:t>
            </a:r>
          </a:p>
          <a:p>
            <a:pPr marL="736600" lvl="2" indent="-171450">
              <a:lnSpc>
                <a:spcPct val="90000"/>
              </a:lnSpc>
              <a:spcAft>
                <a:spcPts val="600"/>
              </a:spcAft>
              <a:buClr>
                <a:schemeClr val="tx2">
                  <a:lumMod val="100000"/>
                </a:schemeClr>
              </a:buClr>
              <a:buSzPct val="100000"/>
              <a:buFont typeface="Arial" panose="020B0604020202020204" pitchFamily="34" charset="0"/>
              <a:buChar char="•"/>
            </a:pPr>
            <a:r>
              <a:rPr lang="en-US" sz="1200">
                <a:solidFill>
                  <a:srgbClr val="293C47"/>
                </a:solidFill>
                <a:highlight>
                  <a:srgbClr val="FFFF00"/>
                </a:highlight>
                <a:latin typeface="Arial" panose="020B0604020202020204" pitchFamily="34" charset="0"/>
                <a:cs typeface="Arial" panose="020B0604020202020204" pitchFamily="34" charset="0"/>
              </a:rPr>
              <a:t>S</a:t>
            </a:r>
            <a:r>
              <a:rPr kumimoji="0" lang="en-US" sz="1200" b="0" i="0" strike="noStrike" kern="1200" cap="none" spc="0" normalizeH="0" baseline="0" noProof="0" err="1">
                <a:ln>
                  <a:noFill/>
                </a:ln>
                <a:solidFill>
                  <a:srgbClr val="293C47"/>
                </a:solidFill>
                <a:effectLst/>
                <a:highlight>
                  <a:srgbClr val="FFFF00"/>
                </a:highlight>
                <a:uLnTx/>
                <a:uFillTx/>
                <a:latin typeface="Arial" panose="020B0604020202020204" pitchFamily="34" charset="0"/>
                <a:cs typeface="Arial" panose="020B0604020202020204" pitchFamily="34" charset="0"/>
              </a:rPr>
              <a:t>ecurity</a:t>
            </a:r>
            <a:r>
              <a:rPr kumimoji="0" lang="en-US" sz="1200" b="0" i="0" strike="noStrike" kern="1200" cap="none" spc="0" normalizeH="0" baseline="0" noProof="0">
                <a:ln>
                  <a:noFill/>
                </a:ln>
                <a:solidFill>
                  <a:srgbClr val="293C47"/>
                </a:solidFill>
                <a:effectLst/>
                <a:highlight>
                  <a:srgbClr val="FFFF00"/>
                </a:highlight>
                <a:uLnTx/>
                <a:uFillTx/>
                <a:latin typeface="Arial" panose="020B0604020202020204" pitchFamily="34" charset="0"/>
                <a:cs typeface="Arial" panose="020B0604020202020204" pitchFamily="34" charset="0"/>
              </a:rPr>
              <a:t>: This health factor needs early attention to make sure vulnerabilities like stored passwords in config files, weak encryption algorithm, user inputs not</a:t>
            </a:r>
          </a:p>
          <a:p>
            <a:pPr marL="279400" lvl="1" indent="-171450">
              <a:lnSpc>
                <a:spcPct val="90000"/>
              </a:lnSpc>
              <a:spcAft>
                <a:spcPts val="600"/>
              </a:spcAft>
              <a:buClr>
                <a:schemeClr val="tx2">
                  <a:lumMod val="100000"/>
                </a:schemeClr>
              </a:buClr>
              <a:buSzPct val="100000"/>
              <a:buFont typeface="Arial" panose="020B0604020202020204" pitchFamily="34" charset="0"/>
              <a:buChar char="•"/>
            </a:pPr>
            <a:r>
              <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Density of Critical violations are distributed to different technical criteria (please refer to top critical violations list left)</a:t>
            </a:r>
            <a:r>
              <a:rPr lang="en-US" sz="1200" u="none">
                <a:solidFill>
                  <a:srgbClr val="293C47"/>
                </a:solidFill>
                <a:latin typeface="Arial" panose="020B0604020202020204" pitchFamily="34" charset="0"/>
                <a:cs typeface="Arial" panose="020B0604020202020204" pitchFamily="34" charset="0"/>
              </a:rPr>
              <a:t>.</a:t>
            </a:r>
            <a:br>
              <a:rPr kumimoji="0" lang="en-US" sz="1200" b="0" i="0" u="none" strike="noStrike" kern="1200" cap="none" spc="0" normalizeH="0" baseline="0" noProof="0">
                <a:ln>
                  <a:noFill/>
                </a:ln>
                <a:solidFill>
                  <a:srgbClr val="293C47"/>
                </a:solidFill>
                <a:effectLst/>
                <a:highlight>
                  <a:srgbClr val="FFFF00"/>
                </a:highlight>
                <a:uLnTx/>
                <a:uFillTx/>
                <a:latin typeface="Arial" panose="020B0604020202020204" pitchFamily="34" charset="0"/>
                <a:cs typeface="Arial" panose="020B0604020202020204" pitchFamily="34" charset="0"/>
              </a:rPr>
            </a:br>
            <a:endParaRPr kumimoji="0" lang="en-US" sz="1200" b="0" i="0" u="none" strike="noStrike" kern="1200" cap="none" spc="0" normalizeH="0" baseline="0" noProof="0">
              <a:ln>
                <a:noFill/>
              </a:ln>
              <a:solidFill>
                <a:srgbClr val="293C47"/>
              </a:solidFill>
              <a:effectLst/>
              <a:highlight>
                <a:srgbClr val="FFFF00"/>
              </a:highlight>
              <a:uLnTx/>
              <a:uFillTx/>
              <a:latin typeface="Arial" panose="020B0604020202020204" pitchFamily="34" charset="0"/>
              <a:cs typeface="Arial" panose="020B0604020202020204" pitchFamily="34" charset="0"/>
            </a:endParaRPr>
          </a:p>
          <a:p>
            <a:pPr marL="107950" lvl="1">
              <a:lnSpc>
                <a:spcPct val="90000"/>
              </a:lnSpc>
              <a:buClr>
                <a:schemeClr val="tx2">
                  <a:lumMod val="100000"/>
                </a:schemeClr>
              </a:buClr>
              <a:buSzPct val="100000"/>
            </a:pPr>
            <a:endParaRPr lang="en-US" sz="1200">
              <a:solidFill>
                <a:schemeClr val="tx1">
                  <a:lumMod val="100000"/>
                </a:schemeClr>
              </a:solidFill>
              <a:highlight>
                <a:srgbClr val="FFFF00"/>
              </a:highlight>
              <a:latin typeface="Arial" panose="020B0604020202020204" pitchFamily="34" charset="0"/>
              <a:cs typeface="Arial" panose="020B0604020202020204" pitchFamily="34" charset="0"/>
            </a:endParaRPr>
          </a:p>
        </p:txBody>
      </p:sp>
      <p:sp>
        <p:nvSpPr>
          <p:cNvPr id="9" name="TextBox 8"/>
          <p:cNvSpPr txBox="1"/>
          <p:nvPr/>
        </p:nvSpPr>
        <p:spPr>
          <a:xfrm>
            <a:off x="414246" y="4400523"/>
            <a:ext cx="4483671" cy="2616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100">
                <a:solidFill>
                  <a:schemeClr val="accent3"/>
                </a:solidFill>
                <a:latin typeface="Arial" panose="020B0604020202020204" pitchFamily="34" charset="0"/>
                <a:cs typeface="Arial" panose="020B0604020202020204" pitchFamily="34" charset="0"/>
              </a:rPr>
              <a:t>Top critical violations – Mostly coming from {app1_summary_bus_txt}</a:t>
            </a:r>
            <a:endParaRPr lang="en-US" sz="1100">
              <a:solidFill>
                <a:schemeClr val="accent3"/>
              </a:solidFill>
              <a:highlight>
                <a:srgbClr val="FFFF00"/>
              </a:highlight>
              <a:latin typeface="Arial" panose="020B0604020202020204" pitchFamily="34" charset="0"/>
              <a:cs typeface="Arial" panose="020B0604020202020204" pitchFamily="34" charset="0"/>
            </a:endParaRPr>
          </a:p>
        </p:txBody>
      </p:sp>
      <p:sp>
        <p:nvSpPr>
          <p:cNvPr id="11" name="TextBox 10"/>
          <p:cNvSpPr txBox="1"/>
          <p:nvPr/>
        </p:nvSpPr>
        <p:spPr>
          <a:xfrm>
            <a:off x="1579895" y="2710478"/>
            <a:ext cx="2427026" cy="15544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200" b="1">
                <a:solidFill>
                  <a:srgbClr val="CF7600"/>
                </a:solidFill>
                <a:latin typeface="Arial" panose="020B0604020202020204" pitchFamily="34" charset="0"/>
                <a:cs typeface="Arial" panose="020B0604020202020204" pitchFamily="34" charset="0"/>
              </a:rPr>
              <a:t>Lines of code by technology</a:t>
            </a:r>
          </a:p>
        </p:txBody>
      </p:sp>
      <p:cxnSp>
        <p:nvCxnSpPr>
          <p:cNvPr id="12" name="Straight Connector 11"/>
          <p:cNvCxnSpPr/>
          <p:nvPr/>
        </p:nvCxnSpPr>
        <p:spPr>
          <a:xfrm>
            <a:off x="630000" y="830636"/>
            <a:ext cx="4114801"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508289" y="734096"/>
            <a:ext cx="2414995" cy="166504"/>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600">
                <a:solidFill>
                  <a:schemeClr val="tx1"/>
                </a:solidFill>
                <a:latin typeface="Arial" panose="020B0604020202020204" pitchFamily="34" charset="0"/>
                <a:cs typeface="Arial" panose="020B0604020202020204" pitchFamily="34" charset="0"/>
              </a:rPr>
              <a:t>{app1_name}</a:t>
            </a:r>
          </a:p>
        </p:txBody>
      </p:sp>
      <p:sp>
        <p:nvSpPr>
          <p:cNvPr id="24" name="TextBox 23"/>
          <p:cNvSpPr txBox="1"/>
          <p:nvPr/>
        </p:nvSpPr>
        <p:spPr>
          <a:xfrm>
            <a:off x="630000" y="2974766"/>
            <a:ext cx="1609725" cy="2616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100">
                <a:solidFill>
                  <a:srgbClr val="CF7600"/>
                </a:solidFill>
                <a:latin typeface="Arial" panose="020B0604020202020204" pitchFamily="34" charset="0"/>
                <a:cs typeface="Arial" panose="020B0604020202020204" pitchFamily="34" charset="0"/>
              </a:rPr>
              <a:t>Technical size</a:t>
            </a:r>
          </a:p>
        </p:txBody>
      </p:sp>
      <p:sp>
        <p:nvSpPr>
          <p:cNvPr id="25" name="TextBox 24"/>
          <p:cNvSpPr txBox="1"/>
          <p:nvPr/>
        </p:nvSpPr>
        <p:spPr>
          <a:xfrm>
            <a:off x="3033505" y="2983139"/>
            <a:ext cx="1852560" cy="269984"/>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100">
                <a:solidFill>
                  <a:srgbClr val="CF7600"/>
                </a:solidFill>
                <a:latin typeface="Arial" panose="020B0604020202020204" pitchFamily="34" charset="0"/>
                <a:cs typeface="Arial" panose="020B0604020202020204" pitchFamily="34" charset="0"/>
              </a:rPr>
              <a:t>Statistics on violations</a:t>
            </a:r>
          </a:p>
        </p:txBody>
      </p:sp>
      <p:graphicFrame>
        <p:nvGraphicFramePr>
          <p:cNvPr id="19" name="app1_grade_by_tech_table">
            <a:extLst>
              <a:ext uri="{FF2B5EF4-FFF2-40B4-BE49-F238E27FC236}">
                <a16:creationId xmlns:a16="http://schemas.microsoft.com/office/drawing/2014/main" id="{4CF7F78C-735D-4845-BA58-B3E3A456BE53}"/>
              </a:ext>
            </a:extLst>
          </p:cNvPr>
          <p:cNvGraphicFramePr>
            <a:graphicFrameLocks noGrp="1"/>
          </p:cNvGraphicFramePr>
          <p:nvPr>
            <p:extLst>
              <p:ext uri="{D42A27DB-BD31-4B8C-83A1-F6EECF244321}">
                <p14:modId xmlns:p14="http://schemas.microsoft.com/office/powerpoint/2010/main" val="169326066"/>
              </p:ext>
            </p:extLst>
          </p:nvPr>
        </p:nvGraphicFramePr>
        <p:xfrm>
          <a:off x="5206200" y="962137"/>
          <a:ext cx="6282906" cy="3627435"/>
        </p:xfrm>
        <a:graphic>
          <a:graphicData uri="http://schemas.openxmlformats.org/drawingml/2006/table">
            <a:tbl>
              <a:tblPr/>
              <a:tblGrid>
                <a:gridCol w="878632">
                  <a:extLst>
                    <a:ext uri="{9D8B030D-6E8A-4147-A177-3AD203B41FA5}">
                      <a16:colId xmlns:a16="http://schemas.microsoft.com/office/drawing/2014/main" val="20000"/>
                    </a:ext>
                  </a:extLst>
                </a:gridCol>
                <a:gridCol w="690348">
                  <a:extLst>
                    <a:ext uri="{9D8B030D-6E8A-4147-A177-3AD203B41FA5}">
                      <a16:colId xmlns:a16="http://schemas.microsoft.com/office/drawing/2014/main" val="20001"/>
                    </a:ext>
                  </a:extLst>
                </a:gridCol>
                <a:gridCol w="450576">
                  <a:extLst>
                    <a:ext uri="{9D8B030D-6E8A-4147-A177-3AD203B41FA5}">
                      <a16:colId xmlns:a16="http://schemas.microsoft.com/office/drawing/2014/main" val="20002"/>
                    </a:ext>
                  </a:extLst>
                </a:gridCol>
                <a:gridCol w="759252">
                  <a:extLst>
                    <a:ext uri="{9D8B030D-6E8A-4147-A177-3AD203B41FA5}">
                      <a16:colId xmlns:a16="http://schemas.microsoft.com/office/drawing/2014/main" val="20003"/>
                    </a:ext>
                  </a:extLst>
                </a:gridCol>
                <a:gridCol w="768574">
                  <a:extLst>
                    <a:ext uri="{9D8B030D-6E8A-4147-A177-3AD203B41FA5}">
                      <a16:colId xmlns:a16="http://schemas.microsoft.com/office/drawing/2014/main" val="20004"/>
                    </a:ext>
                  </a:extLst>
                </a:gridCol>
                <a:gridCol w="636998">
                  <a:extLst>
                    <a:ext uri="{9D8B030D-6E8A-4147-A177-3AD203B41FA5}">
                      <a16:colId xmlns:a16="http://schemas.microsoft.com/office/drawing/2014/main" val="20005"/>
                    </a:ext>
                  </a:extLst>
                </a:gridCol>
                <a:gridCol w="606175">
                  <a:extLst>
                    <a:ext uri="{9D8B030D-6E8A-4147-A177-3AD203B41FA5}">
                      <a16:colId xmlns:a16="http://schemas.microsoft.com/office/drawing/2014/main" val="20006"/>
                    </a:ext>
                  </a:extLst>
                </a:gridCol>
                <a:gridCol w="620440">
                  <a:extLst>
                    <a:ext uri="{9D8B030D-6E8A-4147-A177-3AD203B41FA5}">
                      <a16:colId xmlns:a16="http://schemas.microsoft.com/office/drawing/2014/main" val="20007"/>
                    </a:ext>
                  </a:extLst>
                </a:gridCol>
                <a:gridCol w="871911">
                  <a:extLst>
                    <a:ext uri="{9D8B030D-6E8A-4147-A177-3AD203B41FA5}">
                      <a16:colId xmlns:a16="http://schemas.microsoft.com/office/drawing/2014/main" val="20008"/>
                    </a:ext>
                  </a:extLst>
                </a:gridCol>
              </a:tblGrid>
              <a:tr h="0">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Modules</a:t>
                      </a:r>
                    </a:p>
                  </a:txBody>
                  <a:tcPr marL="0" marR="0" marT="54000" marB="54000" anchor="ctr" horzOverflow="overflow">
                    <a:lnL>
                      <a:noFill/>
                    </a:lnL>
                    <a:lnR>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LoC (K)</a:t>
                      </a:r>
                    </a:p>
                  </a:txBody>
                  <a:tcPr marL="0" marR="0" marT="54000" marB="54000" anchor="ctr" horzOverflow="overflow">
                    <a:lnL>
                      <a:noFill/>
                    </a:lnL>
                    <a:lnR>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TQI</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Robust-ness</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Efficiency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Security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Change-ability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Transfer-ability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Critical violations</a:t>
                      </a:r>
                    </a:p>
                  </a:txBody>
                  <a:tcPr marL="0" marR="0" marT="54000" marB="54000" anchor="ctr" horzOverflow="overflow">
                    <a:lnL w="12700" cmpd="sng">
                      <a:noFill/>
                      <a:prstDash val="solid"/>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886029345"/>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460323358"/>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203935594"/>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280723183"/>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638536742"/>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991500168"/>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422261398"/>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905891635"/>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735509346"/>
                  </a:ext>
                </a:extLst>
              </a:tr>
            </a:tbl>
          </a:graphicData>
        </a:graphic>
      </p:graphicFrame>
      <p:graphicFrame>
        <p:nvGraphicFramePr>
          <p:cNvPr id="29" name="app1_top_violations">
            <a:extLst>
              <a:ext uri="{FF2B5EF4-FFF2-40B4-BE49-F238E27FC236}">
                <a16:creationId xmlns:a16="http://schemas.microsoft.com/office/drawing/2014/main" id="{CFAFA5C5-87DE-4C2D-A7E6-9767D28C53A9}"/>
              </a:ext>
            </a:extLst>
          </p:cNvPr>
          <p:cNvGraphicFramePr>
            <a:graphicFrameLocks noGrp="1"/>
          </p:cNvGraphicFramePr>
          <p:nvPr>
            <p:extLst>
              <p:ext uri="{D42A27DB-BD31-4B8C-83A1-F6EECF244321}">
                <p14:modId xmlns:p14="http://schemas.microsoft.com/office/powerpoint/2010/main" val="3153277402"/>
              </p:ext>
            </p:extLst>
          </p:nvPr>
        </p:nvGraphicFramePr>
        <p:xfrm>
          <a:off x="408315" y="4708958"/>
          <a:ext cx="4612827" cy="1958092"/>
        </p:xfrm>
        <a:graphic>
          <a:graphicData uri="http://schemas.openxmlformats.org/drawingml/2006/table">
            <a:tbl>
              <a:tblPr firstRow="1">
                <a:tableStyleId>{9D7B26C5-4107-4FEC-AEDC-1716B250A1EF}</a:tableStyleId>
              </a:tblPr>
              <a:tblGrid>
                <a:gridCol w="3505970">
                  <a:extLst>
                    <a:ext uri="{9D8B030D-6E8A-4147-A177-3AD203B41FA5}">
                      <a16:colId xmlns:a16="http://schemas.microsoft.com/office/drawing/2014/main" val="1459625848"/>
                    </a:ext>
                  </a:extLst>
                </a:gridCol>
                <a:gridCol w="1106857">
                  <a:extLst>
                    <a:ext uri="{9D8B030D-6E8A-4147-A177-3AD203B41FA5}">
                      <a16:colId xmlns:a16="http://schemas.microsoft.com/office/drawing/2014/main" val="85577481"/>
                    </a:ext>
                  </a:extLst>
                </a:gridCol>
              </a:tblGrid>
              <a:tr h="209162">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GB" sz="1000" b="1" kern="1200">
                          <a:solidFill>
                            <a:srgbClr val="295E7E"/>
                          </a:solidFill>
                          <a:latin typeface="+mn-lt"/>
                          <a:ea typeface="+mn-ea"/>
                          <a:cs typeface="+mn-cs"/>
                        </a:rPr>
                        <a:t>Rule Name</a:t>
                      </a:r>
                      <a:endParaRPr lang="en-US" sz="1000" b="1" kern="1200">
                        <a:solidFill>
                          <a:srgbClr val="295E7E"/>
                        </a:solidFill>
                        <a:latin typeface="+mn-lt"/>
                        <a:ea typeface="+mn-ea"/>
                        <a:cs typeface="+mn-cs"/>
                      </a:endParaRPr>
                    </a:p>
                  </a:txBody>
                  <a:tcPr marL="68580" marR="68580" marT="0" marB="0"/>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GB" sz="1000" b="1" kern="1200">
                          <a:solidFill>
                            <a:srgbClr val="295E7E"/>
                          </a:solidFill>
                          <a:latin typeface="+mn-lt"/>
                          <a:ea typeface="+mn-ea"/>
                          <a:cs typeface="+mn-cs"/>
                        </a:rPr>
                        <a:t>No. of Violations</a:t>
                      </a:r>
                      <a:endParaRPr lang="en-US" sz="1000" b="1" kern="1200">
                        <a:solidFill>
                          <a:srgbClr val="295E7E"/>
                        </a:solidFill>
                        <a:latin typeface="+mn-lt"/>
                        <a:ea typeface="+mn-ea"/>
                        <a:cs typeface="+mn-cs"/>
                      </a:endParaRPr>
                    </a:p>
                  </a:txBody>
                  <a:tcPr marL="68580" marR="68580" marT="0" marB="0"/>
                </a:tc>
                <a:extLst>
                  <a:ext uri="{0D108BD9-81ED-4DB2-BD59-A6C34878D82A}">
                    <a16:rowId xmlns:a16="http://schemas.microsoft.com/office/drawing/2014/main" val="3269669174"/>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1471183024"/>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814673756"/>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839597732"/>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950881714"/>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2645810"/>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1211831506"/>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225952280"/>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591001592"/>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47004410"/>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1457061045"/>
                  </a:ext>
                </a:extLst>
              </a:tr>
            </a:tbl>
          </a:graphicData>
        </a:graphic>
      </p:graphicFrame>
      <p:cxnSp>
        <p:nvCxnSpPr>
          <p:cNvPr id="20" name="Straight Connector 19">
            <a:extLst>
              <a:ext uri="{FF2B5EF4-FFF2-40B4-BE49-F238E27FC236}">
                <a16:creationId xmlns:a16="http://schemas.microsoft.com/office/drawing/2014/main" id="{E326BA66-1188-4F72-B5C0-F1705132514F}"/>
              </a:ext>
            </a:extLst>
          </p:cNvPr>
          <p:cNvCxnSpPr/>
          <p:nvPr/>
        </p:nvCxnSpPr>
        <p:spPr>
          <a:xfrm>
            <a:off x="5182029" y="824714"/>
            <a:ext cx="6331017"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BB7E5B2-C8C1-46A5-AEAB-113667CAF81E}"/>
              </a:ext>
            </a:extLst>
          </p:cNvPr>
          <p:cNvSpPr txBox="1"/>
          <p:nvPr/>
        </p:nvSpPr>
        <p:spPr>
          <a:xfrm>
            <a:off x="7373126" y="728174"/>
            <a:ext cx="1948822" cy="184666"/>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75757"/>
                </a:solidFill>
                <a:effectLst/>
                <a:uLnTx/>
                <a:uFillTx/>
                <a:latin typeface="Arial" panose="020B0604020202020204" pitchFamily="34" charset="0"/>
                <a:cs typeface="Arial" panose="020B0604020202020204" pitchFamily="34" charset="0"/>
              </a:rPr>
              <a:t>Technical details</a:t>
            </a:r>
          </a:p>
        </p:txBody>
      </p:sp>
      <p:sp>
        <p:nvSpPr>
          <p:cNvPr id="22" name="Title 1">
            <a:extLst>
              <a:ext uri="{FF2B5EF4-FFF2-40B4-BE49-F238E27FC236}">
                <a16:creationId xmlns:a16="http://schemas.microsoft.com/office/drawing/2014/main" id="{4276518D-5D09-4B22-8F07-C59CB6EF62BF}"/>
              </a:ext>
            </a:extLst>
          </p:cNvPr>
          <p:cNvSpPr txBox="1">
            <a:spLocks/>
          </p:cNvSpPr>
          <p:nvPr/>
        </p:nvSpPr>
        <p:spPr>
          <a:xfrm>
            <a:off x="629265" y="338278"/>
            <a:ext cx="10932734" cy="502428"/>
          </a:xfrm>
          <a:prstGeom prst="rect">
            <a:avLst/>
          </a:prstGeom>
        </p:spPr>
        <p:txBody>
          <a:bodyPr/>
          <a:lst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Technical Overview and Key takeaways</a:t>
            </a:r>
          </a:p>
        </p:txBody>
      </p:sp>
      <p:graphicFrame>
        <p:nvGraphicFramePr>
          <p:cNvPr id="23" name="app1_sizing_pie_chart">
            <a:extLst>
              <a:ext uri="{FF2B5EF4-FFF2-40B4-BE49-F238E27FC236}">
                <a16:creationId xmlns:a16="http://schemas.microsoft.com/office/drawing/2014/main" id="{A45F0672-60EC-4A05-8D2F-3B6AFF7DC511}"/>
              </a:ext>
            </a:extLst>
          </p:cNvPr>
          <p:cNvGraphicFramePr/>
          <p:nvPr>
            <p:extLst>
              <p:ext uri="{D42A27DB-BD31-4B8C-83A1-F6EECF244321}">
                <p14:modId xmlns:p14="http://schemas.microsoft.com/office/powerpoint/2010/main" val="1255720081"/>
              </p:ext>
            </p:extLst>
          </p:nvPr>
        </p:nvGraphicFramePr>
        <p:xfrm>
          <a:off x="1167128" y="1013501"/>
          <a:ext cx="3040543" cy="169211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6" name="app1_tech_sizing">
            <a:extLst>
              <a:ext uri="{FF2B5EF4-FFF2-40B4-BE49-F238E27FC236}">
                <a16:creationId xmlns:a16="http://schemas.microsoft.com/office/drawing/2014/main" id="{600AF985-8A45-4FB3-B77A-4449D0A1A1CF}"/>
              </a:ext>
            </a:extLst>
          </p:cNvPr>
          <p:cNvGraphicFramePr>
            <a:graphicFrameLocks noGrp="1"/>
          </p:cNvGraphicFramePr>
          <p:nvPr>
            <p:extLst>
              <p:ext uri="{D42A27DB-BD31-4B8C-83A1-F6EECF244321}">
                <p14:modId xmlns:p14="http://schemas.microsoft.com/office/powerpoint/2010/main" val="2396304092"/>
              </p:ext>
            </p:extLst>
          </p:nvPr>
        </p:nvGraphicFramePr>
        <p:xfrm>
          <a:off x="623739" y="3237239"/>
          <a:ext cx="1954470" cy="1080000"/>
        </p:xfrm>
        <a:graphic>
          <a:graphicData uri="http://schemas.openxmlformats.org/drawingml/2006/table">
            <a:tbl>
              <a:tblPr firstRow="1" bandRow="1">
                <a:tableStyleId>{2D5ABB26-0587-4C30-8999-92F81FD0307C}</a:tableStyleId>
              </a:tblPr>
              <a:tblGrid>
                <a:gridCol w="1090665">
                  <a:extLst>
                    <a:ext uri="{9D8B030D-6E8A-4147-A177-3AD203B41FA5}">
                      <a16:colId xmlns:a16="http://schemas.microsoft.com/office/drawing/2014/main" val="20000"/>
                    </a:ext>
                  </a:extLst>
                </a:gridCol>
                <a:gridCol w="863805">
                  <a:extLst>
                    <a:ext uri="{9D8B030D-6E8A-4147-A177-3AD203B41FA5}">
                      <a16:colId xmlns:a16="http://schemas.microsoft.com/office/drawing/2014/main" val="20001"/>
                    </a:ext>
                  </a:extLst>
                </a:gridCol>
              </a:tblGrid>
              <a:tr h="180000">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l">
                        <a:lnSpc>
                          <a:spcPct val="115000"/>
                        </a:lnSpc>
                        <a:spcAft>
                          <a:spcPts val="0"/>
                        </a:spcAft>
                      </a:pPr>
                      <a:r>
                        <a:rPr lang="en-GB" sz="1000">
                          <a:solidFill>
                            <a:srgbClr val="295E7E"/>
                          </a:solidFill>
                          <a:latin typeface="Arial" panose="020B0604020202020204" pitchFamily="34" charset="0"/>
                          <a:cs typeface="Arial" panose="020B0604020202020204" pitchFamily="34" charset="0"/>
                        </a:rPr>
                        <a:t>Name</a:t>
                      </a:r>
                      <a:endParaRPr lang="fr-FR" sz="1000">
                        <a:solidFill>
                          <a:srgbClr val="295E7E"/>
                        </a:solidFill>
                        <a:latin typeface="Arial" panose="020B0604020202020204" pitchFamily="34" charset="0"/>
                        <a:ea typeface="+mn-ea"/>
                        <a:cs typeface="Arial" panose="020B0604020202020204" pitchFamily="34" charset="0"/>
                      </a:endParaRPr>
                    </a:p>
                  </a:txBody>
                  <a:tcPr marL="0" marR="0" marT="0" marB="0" anchor="b">
                    <a:lnT>
                      <a:noFill/>
                    </a:lnT>
                    <a:lnB w="12700" cap="flat" cmpd="sng" algn="ctr">
                      <a:solidFill>
                        <a:srgbClr val="9A9A9A"/>
                      </a:solidFill>
                      <a:prstDash val="solid"/>
                      <a:round/>
                      <a:headEnd type="none" w="med" len="med"/>
                      <a:tailEnd type="none" w="med" len="med"/>
                    </a:lnB>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ctr">
                        <a:lnSpc>
                          <a:spcPct val="115000"/>
                        </a:lnSpc>
                        <a:spcAft>
                          <a:spcPts val="0"/>
                        </a:spcAft>
                      </a:pPr>
                      <a:r>
                        <a:rPr lang="en-GB" sz="1000">
                          <a:solidFill>
                            <a:srgbClr val="295E7E"/>
                          </a:solidFill>
                          <a:latin typeface="Arial" panose="020B0604020202020204" pitchFamily="34" charset="0"/>
                          <a:cs typeface="Arial" panose="020B0604020202020204" pitchFamily="34" charset="0"/>
                        </a:rPr>
                        <a:t>Value</a:t>
                      </a:r>
                      <a:endParaRPr lang="fr-FR" sz="1000">
                        <a:solidFill>
                          <a:srgbClr val="295E7E"/>
                        </a:solidFill>
                        <a:latin typeface="Arial" panose="020B0604020202020204" pitchFamily="34" charset="0"/>
                        <a:ea typeface="Calibri"/>
                        <a:cs typeface="Arial" panose="020B0604020202020204" pitchFamily="34" charset="0"/>
                      </a:endParaRPr>
                    </a:p>
                  </a:txBody>
                  <a:tcPr marL="0" marR="0" marT="0" marB="0" anchor="b">
                    <a:lnT>
                      <a:noFill/>
                    </a:lnT>
                    <a:lnB w="12700" cap="flat" cmpd="sng" algn="ctr">
                      <a:solidFill>
                        <a:srgbClr val="9A9A9A"/>
                      </a:solidFill>
                      <a:prstDash val="solid"/>
                      <a:round/>
                      <a:headEnd type="none" w="med" len="med"/>
                      <a:tailEnd type="none" w="med" len="med"/>
                    </a:lnB>
                  </a:tcPr>
                </a:tc>
                <a:extLst>
                  <a:ext uri="{0D108BD9-81ED-4DB2-BD59-A6C34878D82A}">
                    <a16:rowId xmlns:a16="http://schemas.microsoft.com/office/drawing/2014/main" val="10000"/>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lvl="0" indent="0" algn="l" defTabSz="914400" rtl="0" eaLnBrk="1" latinLnBrk="0" hangingPunct="1">
                        <a:lnSpc>
                          <a:spcPct val="100000"/>
                        </a:lnSpc>
                        <a:spcBef>
                          <a:spcPts val="0"/>
                        </a:spcBef>
                        <a:spcAft>
                          <a:spcPts val="0"/>
                        </a:spcAft>
                        <a:buClrTx/>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kLoC</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w="12700" cap="flat" cmpd="sng" algn="ctr">
                      <a:solidFill>
                        <a:srgbClr val="9A9A9A"/>
                      </a:solidFill>
                      <a:prstDash val="solid"/>
                      <a:round/>
                      <a:headEnd type="none" w="med" len="med"/>
                      <a:tailEnd type="none" w="med" len="med"/>
                    </a:lnT>
                    <a:lnB>
                      <a:noFill/>
                    </a:lnB>
                  </a:tcPr>
                </a:tc>
                <a:tc>
                  <a:txBody>
                    <a:bodyPr/>
                    <a:lstStyle/>
                    <a:p>
                      <a:pPr algn="r">
                        <a:lnSpc>
                          <a:spcPct val="115000"/>
                        </a:lnSpc>
                        <a:spcAft>
                          <a:spcPts val="0"/>
                        </a:spcAft>
                      </a:pPr>
                      <a:r>
                        <a:rPr lang="en-GB" sz="1000" b="1">
                          <a:solidFill>
                            <a:schemeClr val="tx1"/>
                          </a:solidFill>
                          <a:latin typeface="Arial" panose="020B0604020202020204" pitchFamily="34" charset="0"/>
                          <a:ea typeface="Calibri"/>
                          <a:cs typeface="Arial" panose="020B0604020202020204" pitchFamily="34" charset="0"/>
                        </a:rPr>
                        <a:t>XXX</a:t>
                      </a:r>
                      <a:endParaRPr lang="fr-FR" sz="1000" b="1">
                        <a:solidFill>
                          <a:schemeClr val="tx1"/>
                        </a:solidFill>
                        <a:latin typeface="Arial" panose="020B0604020202020204" pitchFamily="34" charset="0"/>
                        <a:ea typeface="Calibri"/>
                        <a:cs typeface="Arial" panose="020B0604020202020204" pitchFamily="34" charset="0"/>
                      </a:endParaRPr>
                    </a:p>
                  </a:txBody>
                  <a:tcPr marL="0" marR="216466" marT="0" marB="0">
                    <a:lnT w="12700" cap="flat" cmpd="sng" algn="ctr">
                      <a:solidFill>
                        <a:srgbClr val="9A9A9A"/>
                      </a:solidFill>
                      <a:prstDash val="solid"/>
                      <a:round/>
                      <a:headEnd type="none" w="med" len="med"/>
                      <a:tailEnd type="none" w="med" len="med"/>
                    </a:lnT>
                    <a:lnB>
                      <a:noFill/>
                    </a:lnB>
                  </a:tcPr>
                </a:tc>
                <a:extLst>
                  <a:ext uri="{0D108BD9-81ED-4DB2-BD59-A6C34878D82A}">
                    <a16:rowId xmlns:a16="http://schemas.microsoft.com/office/drawing/2014/main" val="10001"/>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Files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GB" sz="1000">
                          <a:solidFill>
                            <a:schemeClr val="tx1"/>
                          </a:solidFill>
                          <a:latin typeface="Arial" panose="020B0604020202020204" pitchFamily="34" charset="0"/>
                          <a:ea typeface="Calibri"/>
                          <a:cs typeface="Arial" panose="020B0604020202020204" pitchFamily="34" charset="0"/>
                        </a:rPr>
                        <a:t>XX,XXX</a:t>
                      </a:r>
                      <a:endParaRPr lang="fr-FR" sz="1000">
                        <a:solidFill>
                          <a:schemeClr val="tx1"/>
                        </a:solidFill>
                        <a:latin typeface="Arial" panose="020B0604020202020204" pitchFamily="34" charset="0"/>
                        <a:ea typeface="Calibri"/>
                        <a:cs typeface="Arial" panose="020B0604020202020204" pitchFamily="34" charset="0"/>
                      </a:endParaRPr>
                    </a:p>
                  </a:txBody>
                  <a:tcPr marL="0" marR="216466" marT="0" marB="0">
                    <a:lnT>
                      <a:noFill/>
                    </a:lnT>
                    <a:lnB>
                      <a:noFill/>
                    </a:lnB>
                  </a:tcPr>
                </a:tc>
                <a:extLst>
                  <a:ext uri="{0D108BD9-81ED-4DB2-BD59-A6C34878D82A}">
                    <a16:rowId xmlns:a16="http://schemas.microsoft.com/office/drawing/2014/main" val="10002"/>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Classes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GB" sz="1000">
                          <a:latin typeface="Arial" panose="020B0604020202020204" pitchFamily="34" charset="0"/>
                          <a:cs typeface="Arial" panose="020B0604020202020204" pitchFamily="34" charset="0"/>
                        </a:rPr>
                        <a:t>XX,XXX</a:t>
                      </a:r>
                    </a:p>
                  </a:txBody>
                  <a:tcPr marL="0" marR="216466" marT="0" marB="0">
                    <a:lnT>
                      <a:noFill/>
                    </a:lnT>
                    <a:lnB>
                      <a:noFill/>
                    </a:lnB>
                  </a:tcPr>
                </a:tc>
                <a:extLst>
                  <a:ext uri="{0D108BD9-81ED-4DB2-BD59-A6C34878D82A}">
                    <a16:rowId xmlns:a16="http://schemas.microsoft.com/office/drawing/2014/main" val="10003"/>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SQL Artifacts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GB" sz="1000">
                          <a:latin typeface="Arial" panose="020B0604020202020204" pitchFamily="34" charset="0"/>
                          <a:cs typeface="Arial" panose="020B0604020202020204" pitchFamily="34" charset="0"/>
                        </a:rPr>
                        <a:t>XXX</a:t>
                      </a:r>
                    </a:p>
                  </a:txBody>
                  <a:tcPr marL="0" marR="216466" marT="0" marB="0">
                    <a:lnT>
                      <a:noFill/>
                    </a:lnT>
                    <a:lnB>
                      <a:noFill/>
                    </a:lnB>
                  </a:tcPr>
                </a:tc>
                <a:extLst>
                  <a:ext uri="{0D108BD9-81ED-4DB2-BD59-A6C34878D82A}">
                    <a16:rowId xmlns:a16="http://schemas.microsoft.com/office/drawing/2014/main" val="10004"/>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ea typeface="+mn-ea"/>
                          <a:cs typeface="Arial" panose="020B0604020202020204" pitchFamily="34" charset="0"/>
                        </a:rPr>
                        <a:t>Tables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tcPr>
                </a:tc>
                <a:tc>
                  <a:txBody>
                    <a:bodyPr/>
                    <a:lstStyle/>
                    <a:p>
                      <a:pPr algn="r">
                        <a:lnSpc>
                          <a:spcPct val="115000"/>
                        </a:lnSpc>
                        <a:spcAft>
                          <a:spcPts val="0"/>
                        </a:spcAft>
                      </a:pPr>
                      <a:r>
                        <a:rPr lang="en-GB" sz="1000">
                          <a:latin typeface="Arial" panose="020B0604020202020204" pitchFamily="34" charset="0"/>
                          <a:cs typeface="Arial" panose="020B0604020202020204" pitchFamily="34" charset="0"/>
                        </a:rPr>
                        <a:t>XXX</a:t>
                      </a:r>
                    </a:p>
                  </a:txBody>
                  <a:tcPr marL="0" marR="216466" marT="0" marB="0">
                    <a:lnT>
                      <a:noFill/>
                    </a:lnT>
                  </a:tcPr>
                </a:tc>
                <a:extLst>
                  <a:ext uri="{0D108BD9-81ED-4DB2-BD59-A6C34878D82A}">
                    <a16:rowId xmlns:a16="http://schemas.microsoft.com/office/drawing/2014/main" val="10005"/>
                  </a:ext>
                </a:extLst>
              </a:tr>
            </a:tbl>
          </a:graphicData>
        </a:graphic>
      </p:graphicFrame>
      <p:graphicFrame>
        <p:nvGraphicFramePr>
          <p:cNvPr id="30" name="app1_violation_sizing">
            <a:extLst>
              <a:ext uri="{FF2B5EF4-FFF2-40B4-BE49-F238E27FC236}">
                <a16:creationId xmlns:a16="http://schemas.microsoft.com/office/drawing/2014/main" id="{F6F27D9E-74C6-4A11-B6E3-980747D363DA}"/>
              </a:ext>
            </a:extLst>
          </p:cNvPr>
          <p:cNvGraphicFramePr>
            <a:graphicFrameLocks noGrp="1"/>
          </p:cNvGraphicFramePr>
          <p:nvPr>
            <p:extLst>
              <p:ext uri="{D42A27DB-BD31-4B8C-83A1-F6EECF244321}">
                <p14:modId xmlns:p14="http://schemas.microsoft.com/office/powerpoint/2010/main" val="2711223791"/>
              </p:ext>
            </p:extLst>
          </p:nvPr>
        </p:nvGraphicFramePr>
        <p:xfrm>
          <a:off x="2811313" y="3235803"/>
          <a:ext cx="2074752" cy="1080000"/>
        </p:xfrm>
        <a:graphic>
          <a:graphicData uri="http://schemas.openxmlformats.org/drawingml/2006/table">
            <a:tbl>
              <a:tblPr firstRow="1" bandRow="1">
                <a:tableStyleId>{2D5ABB26-0587-4C30-8999-92F81FD0307C}</a:tableStyleId>
              </a:tblPr>
              <a:tblGrid>
                <a:gridCol w="1480564">
                  <a:extLst>
                    <a:ext uri="{9D8B030D-6E8A-4147-A177-3AD203B41FA5}">
                      <a16:colId xmlns:a16="http://schemas.microsoft.com/office/drawing/2014/main" val="20000"/>
                    </a:ext>
                  </a:extLst>
                </a:gridCol>
                <a:gridCol w="594188">
                  <a:extLst>
                    <a:ext uri="{9D8B030D-6E8A-4147-A177-3AD203B41FA5}">
                      <a16:colId xmlns:a16="http://schemas.microsoft.com/office/drawing/2014/main" val="20001"/>
                    </a:ext>
                  </a:extLst>
                </a:gridCol>
              </a:tblGrid>
              <a:tr h="180000">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nSpc>
                          <a:spcPct val="115000"/>
                        </a:lnSpc>
                        <a:spcAft>
                          <a:spcPts val="0"/>
                        </a:spcAft>
                      </a:pPr>
                      <a:r>
                        <a:rPr lang="en-GB" sz="1000" b="1">
                          <a:solidFill>
                            <a:srgbClr val="295E7E"/>
                          </a:solidFill>
                          <a:latin typeface="Arial" panose="020B0604020202020204" pitchFamily="34" charset="0"/>
                          <a:cs typeface="Arial" panose="020B0604020202020204" pitchFamily="34" charset="0"/>
                        </a:rPr>
                        <a:t>Name</a:t>
                      </a:r>
                      <a:endParaRPr lang="fr-FR" sz="1000" b="1">
                        <a:solidFill>
                          <a:srgbClr val="295E7E"/>
                        </a:solidFill>
                        <a:latin typeface="Arial" panose="020B0604020202020204" pitchFamily="34" charset="0"/>
                        <a:ea typeface="Calibri"/>
                        <a:cs typeface="Arial" panose="020B0604020202020204" pitchFamily="34" charset="0"/>
                      </a:endParaRPr>
                    </a:p>
                  </a:txBody>
                  <a:tcPr marL="0" marR="0" marT="0" marB="0" anchor="b">
                    <a:lnT>
                      <a:noFill/>
                    </a:lnT>
                    <a:lnB w="12700" cap="flat" cmpd="sng" algn="ctr">
                      <a:solidFill>
                        <a:srgbClr val="9A9A9A"/>
                      </a:solidFill>
                      <a:prstDash val="solid"/>
                      <a:round/>
                      <a:headEnd type="none" w="med" len="med"/>
                      <a:tailEnd type="none" w="med" len="med"/>
                    </a:lnB>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ctr">
                        <a:lnSpc>
                          <a:spcPct val="115000"/>
                        </a:lnSpc>
                        <a:spcAft>
                          <a:spcPts val="0"/>
                        </a:spcAft>
                      </a:pPr>
                      <a:r>
                        <a:rPr lang="en-GB" sz="1000" b="1">
                          <a:solidFill>
                            <a:srgbClr val="295E7E"/>
                          </a:solidFill>
                          <a:latin typeface="Arial" panose="020B0604020202020204" pitchFamily="34" charset="0"/>
                          <a:cs typeface="Arial" panose="020B0604020202020204" pitchFamily="34" charset="0"/>
                        </a:rPr>
                        <a:t>Value</a:t>
                      </a:r>
                      <a:endParaRPr lang="fr-FR" sz="1000" b="1">
                        <a:solidFill>
                          <a:srgbClr val="295E7E"/>
                        </a:solidFill>
                        <a:latin typeface="Arial" panose="020B0604020202020204" pitchFamily="34" charset="0"/>
                        <a:ea typeface="Calibri"/>
                        <a:cs typeface="Arial" panose="020B0604020202020204" pitchFamily="34" charset="0"/>
                      </a:endParaRPr>
                    </a:p>
                  </a:txBody>
                  <a:tcPr marL="68580" marR="68580" marT="0" marB="0" anchor="b">
                    <a:lnT>
                      <a:noFill/>
                    </a:lnT>
                    <a:lnB w="12700" cap="flat" cmpd="sng" algn="ctr">
                      <a:solidFill>
                        <a:srgbClr val="9A9A9A"/>
                      </a:solidFill>
                      <a:prstDash val="solid"/>
                      <a:round/>
                      <a:headEnd type="none" w="med" len="med"/>
                      <a:tailEnd type="none" w="med" len="med"/>
                    </a:lnB>
                  </a:tcPr>
                </a:tc>
                <a:extLst>
                  <a:ext uri="{0D108BD9-81ED-4DB2-BD59-A6C34878D82A}">
                    <a16:rowId xmlns:a16="http://schemas.microsoft.com/office/drawing/2014/main" val="10000"/>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a:lnSpc>
                          <a:spcPct val="115000"/>
                        </a:lnSpc>
                        <a:spcAft>
                          <a:spcPts val="0"/>
                        </a:spcAft>
                      </a:pPr>
                      <a:r>
                        <a:rPr lang="en-GB" sz="1000">
                          <a:latin typeface="Arial" panose="020B0604020202020204" pitchFamily="34" charset="0"/>
                          <a:cs typeface="Arial" panose="020B0604020202020204" pitchFamily="34" charset="0"/>
                        </a:rPr>
                        <a:t>Violations in critical rules</a:t>
                      </a:r>
                      <a:endParaRPr lang="fr-FR" sz="1000">
                        <a:solidFill>
                          <a:schemeClr val="accent3">
                            <a:lumMod val="50000"/>
                          </a:schemeClr>
                        </a:solidFill>
                        <a:latin typeface="Arial" panose="020B0604020202020204" pitchFamily="34" charset="0"/>
                        <a:ea typeface="Calibri"/>
                        <a:cs typeface="Arial" panose="020B0604020202020204" pitchFamily="34" charset="0"/>
                      </a:endParaRPr>
                    </a:p>
                  </a:txBody>
                  <a:tcPr marL="0" marR="0" marT="0" marB="0">
                    <a:lnT w="12700" cap="flat" cmpd="sng" algn="ctr">
                      <a:solidFill>
                        <a:srgbClr val="9A9A9A"/>
                      </a:solidFill>
                      <a:prstDash val="solid"/>
                      <a:round/>
                      <a:headEnd type="none" w="med" len="med"/>
                      <a:tailEnd type="none" w="med" len="med"/>
                    </a:lnT>
                    <a:lnB>
                      <a:noFill/>
                    </a:lnB>
                  </a:tcPr>
                </a:tc>
                <a:tc>
                  <a:txBody>
                    <a:bodyPr/>
                    <a:lstStyle/>
                    <a:p>
                      <a:pPr algn="r">
                        <a:lnSpc>
                          <a:spcPct val="115000"/>
                        </a:lnSpc>
                        <a:spcAft>
                          <a:spcPts val="0"/>
                        </a:spcAft>
                      </a:pPr>
                      <a:r>
                        <a:rPr lang="en-US" sz="1000" b="1">
                          <a:solidFill>
                            <a:schemeClr val="tx1"/>
                          </a:solidFill>
                          <a:latin typeface="Arial" panose="020B0604020202020204" pitchFamily="34" charset="0"/>
                          <a:ea typeface="Calibri"/>
                          <a:cs typeface="Arial" panose="020B0604020202020204" pitchFamily="34" charset="0"/>
                        </a:rPr>
                        <a:t>XXX</a:t>
                      </a:r>
                      <a:endParaRPr lang="fr-FR" sz="1000" b="1">
                        <a:solidFill>
                          <a:schemeClr val="tx1"/>
                        </a:solidFill>
                        <a:latin typeface="Arial" panose="020B0604020202020204" pitchFamily="34" charset="0"/>
                        <a:ea typeface="Calibri"/>
                        <a:cs typeface="Arial" panose="020B0604020202020204" pitchFamily="34" charset="0"/>
                      </a:endParaRPr>
                    </a:p>
                  </a:txBody>
                  <a:tcPr marL="0" marR="123279" marT="0" marB="0">
                    <a:lnT w="12700" cap="flat" cmpd="sng" algn="ctr">
                      <a:solidFill>
                        <a:srgbClr val="9A9A9A"/>
                      </a:solidFill>
                      <a:prstDash val="solid"/>
                      <a:round/>
                      <a:headEnd type="none" w="med" len="med"/>
                      <a:tailEnd type="none" w="med" len="med"/>
                    </a:lnT>
                    <a:lnB>
                      <a:noFill/>
                    </a:lnB>
                  </a:tcPr>
                </a:tc>
                <a:extLst>
                  <a:ext uri="{0D108BD9-81ED-4DB2-BD59-A6C34878D82A}">
                    <a16:rowId xmlns:a16="http://schemas.microsoft.com/office/drawing/2014/main" val="10001"/>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per file</a:t>
                      </a:r>
                      <a:endParaRPr lang="fr-FR" sz="1000" i="0" u="none" kern="1200" spc="0">
                        <a:solidFill>
                          <a:schemeClr val="tx1">
                            <a:lumMod val="100000"/>
                          </a:schemeClr>
                        </a:solidFill>
                        <a:latin typeface="Arial" panose="020B0604020202020204" pitchFamily="34" charset="0"/>
                        <a:ea typeface="Calibri"/>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a:t>
                      </a:r>
                      <a:r>
                        <a:rPr lang="fr-FR" sz="1000">
                          <a:solidFill>
                            <a:schemeClr val="tx1"/>
                          </a:solidFill>
                          <a:latin typeface="Arial" panose="020B0604020202020204" pitchFamily="34" charset="0"/>
                          <a:ea typeface="Calibri"/>
                          <a:cs typeface="Arial" panose="020B0604020202020204" pitchFamily="34" charset="0"/>
                        </a:rPr>
                        <a:t>.XX</a:t>
                      </a:r>
                    </a:p>
                  </a:txBody>
                  <a:tcPr marL="0" marR="123279" marT="0" marB="0">
                    <a:lnT>
                      <a:noFill/>
                    </a:lnT>
                    <a:lnB>
                      <a:noFill/>
                    </a:lnB>
                  </a:tcPr>
                </a:tc>
                <a:extLst>
                  <a:ext uri="{0D108BD9-81ED-4DB2-BD59-A6C34878D82A}">
                    <a16:rowId xmlns:a16="http://schemas.microsoft.com/office/drawing/2014/main" val="10002"/>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per kLoC</a:t>
                      </a:r>
                      <a:endParaRPr lang="fr-FR" sz="1000" i="0" u="none" kern="1200" spc="0">
                        <a:solidFill>
                          <a:schemeClr val="tx1">
                            <a:lumMod val="100000"/>
                          </a:schemeClr>
                        </a:solidFill>
                        <a:latin typeface="Arial" panose="020B0604020202020204" pitchFamily="34" charset="0"/>
                        <a:ea typeface="Calibri"/>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X.XX</a:t>
                      </a:r>
                      <a:endParaRPr lang="fr-FR" sz="1000">
                        <a:solidFill>
                          <a:schemeClr val="tx1"/>
                        </a:solidFill>
                        <a:latin typeface="Arial" panose="020B0604020202020204" pitchFamily="34" charset="0"/>
                        <a:ea typeface="Calibri"/>
                        <a:cs typeface="Arial" panose="020B0604020202020204" pitchFamily="34" charset="0"/>
                      </a:endParaRPr>
                    </a:p>
                  </a:txBody>
                  <a:tcPr marL="0" marR="123279" marT="0" marB="0">
                    <a:lnT>
                      <a:noFill/>
                    </a:lnT>
                    <a:lnB>
                      <a:noFill/>
                    </a:lnB>
                  </a:tcPr>
                </a:tc>
                <a:extLst>
                  <a:ext uri="{0D108BD9-81ED-4DB2-BD59-A6C34878D82A}">
                    <a16:rowId xmlns:a16="http://schemas.microsoft.com/office/drawing/2014/main" val="10003"/>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a:lnSpc>
                          <a:spcPct val="115000"/>
                        </a:lnSpc>
                        <a:spcAft>
                          <a:spcPts val="0"/>
                        </a:spcAft>
                      </a:pPr>
                      <a:r>
                        <a:rPr lang="en-GB" sz="1000">
                          <a:latin typeface="Arial" panose="020B0604020202020204" pitchFamily="34" charset="0"/>
                          <a:cs typeface="Arial" panose="020B0604020202020204" pitchFamily="34" charset="0"/>
                        </a:rPr>
                        <a:t>Complex objects</a:t>
                      </a:r>
                      <a:endParaRPr lang="fr-FR" sz="1000">
                        <a:solidFill>
                          <a:schemeClr val="accent3">
                            <a:lumMod val="50000"/>
                          </a:schemeClr>
                        </a:solidFill>
                        <a:latin typeface="Arial" panose="020B0604020202020204" pitchFamily="34" charset="0"/>
                        <a:ea typeface="Calibri"/>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XX</a:t>
                      </a:r>
                      <a:endParaRPr lang="fr-FR" sz="1000">
                        <a:solidFill>
                          <a:schemeClr val="tx1"/>
                        </a:solidFill>
                        <a:latin typeface="Arial" panose="020B0604020202020204" pitchFamily="34" charset="0"/>
                        <a:ea typeface="Calibri"/>
                        <a:cs typeface="Arial" panose="020B0604020202020204" pitchFamily="34" charset="0"/>
                      </a:endParaRPr>
                    </a:p>
                  </a:txBody>
                  <a:tcPr marL="0" marR="123279" marT="0" marB="0">
                    <a:lnT>
                      <a:noFill/>
                    </a:lnT>
                    <a:lnB>
                      <a:noFill/>
                    </a:lnB>
                  </a:tcPr>
                </a:tc>
                <a:extLst>
                  <a:ext uri="{0D108BD9-81ED-4DB2-BD59-A6C34878D82A}">
                    <a16:rowId xmlns:a16="http://schemas.microsoft.com/office/drawing/2014/main" val="10004"/>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With violations</a:t>
                      </a:r>
                      <a:endParaRPr lang="fr-FR" sz="1000" i="0" u="none" kern="1200" spc="0">
                        <a:solidFill>
                          <a:schemeClr val="tx1">
                            <a:lumMod val="100000"/>
                          </a:schemeClr>
                        </a:solidFill>
                        <a:latin typeface="Arial" panose="020B0604020202020204" pitchFamily="34" charset="0"/>
                        <a:ea typeface="Calibri"/>
                        <a:cs typeface="Arial" panose="020B0604020202020204" pitchFamily="34" charset="0"/>
                      </a:endParaRPr>
                    </a:p>
                  </a:txBody>
                  <a:tcPr marL="0" marR="0" marT="0" marB="0">
                    <a:lnT>
                      <a:noFill/>
                    </a:lnT>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XX</a:t>
                      </a:r>
                      <a:endParaRPr lang="fr-FR" sz="1000">
                        <a:solidFill>
                          <a:schemeClr val="tx1"/>
                        </a:solidFill>
                        <a:latin typeface="Arial" panose="020B0604020202020204" pitchFamily="34" charset="0"/>
                        <a:ea typeface="Calibri"/>
                        <a:cs typeface="Arial" panose="020B0604020202020204" pitchFamily="34" charset="0"/>
                      </a:endParaRPr>
                    </a:p>
                  </a:txBody>
                  <a:tcPr marL="0" marR="123279" marT="0" marB="0">
                    <a:lnT>
                      <a:noFill/>
                    </a:lnT>
                  </a:tcPr>
                </a:tc>
                <a:extLst>
                  <a:ext uri="{0D108BD9-81ED-4DB2-BD59-A6C34878D82A}">
                    <a16:rowId xmlns:a16="http://schemas.microsoft.com/office/drawing/2014/main" val="10005"/>
                  </a:ext>
                </a:extLst>
              </a:tr>
            </a:tbl>
          </a:graphicData>
        </a:graphic>
      </p:graphicFrame>
      <p:sp>
        <p:nvSpPr>
          <p:cNvPr id="27" name="TextBox 26">
            <a:extLst>
              <a:ext uri="{FF2B5EF4-FFF2-40B4-BE49-F238E27FC236}">
                <a16:creationId xmlns:a16="http://schemas.microsoft.com/office/drawing/2014/main" id="{A66DAB90-0151-4DD9-9D0B-D4BCF622754E}"/>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4673788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app1_imp_table">
            <a:extLst>
              <a:ext uri="{FF2B5EF4-FFF2-40B4-BE49-F238E27FC236}">
                <a16:creationId xmlns:a16="http://schemas.microsoft.com/office/drawing/2014/main" id="{49275761-D76F-4D47-8514-DEEE074731A6}"/>
              </a:ext>
            </a:extLst>
          </p:cNvPr>
          <p:cNvGraphicFramePr>
            <a:graphicFrameLocks noGrp="1"/>
          </p:cNvGraphicFramePr>
          <p:nvPr>
            <p:extLst>
              <p:ext uri="{D42A27DB-BD31-4B8C-83A1-F6EECF244321}">
                <p14:modId xmlns:p14="http://schemas.microsoft.com/office/powerpoint/2010/main" val="167445697"/>
              </p:ext>
            </p:extLst>
          </p:nvPr>
        </p:nvGraphicFramePr>
        <p:xfrm>
          <a:off x="1689645" y="1297818"/>
          <a:ext cx="10144806" cy="7442200"/>
        </p:xfrm>
        <a:graphic>
          <a:graphicData uri="http://schemas.openxmlformats.org/drawingml/2006/table">
            <a:tbl>
              <a:tblPr firstRow="1" bandRow="1">
                <a:tableStyleId>{9D7B26C5-4107-4FEC-AEDC-1716B250A1EF}</a:tableStyleId>
              </a:tblPr>
              <a:tblGrid>
                <a:gridCol w="3161586">
                  <a:extLst>
                    <a:ext uri="{9D8B030D-6E8A-4147-A177-3AD203B41FA5}">
                      <a16:colId xmlns:a16="http://schemas.microsoft.com/office/drawing/2014/main" val="320092280"/>
                    </a:ext>
                  </a:extLst>
                </a:gridCol>
                <a:gridCol w="4050890">
                  <a:extLst>
                    <a:ext uri="{9D8B030D-6E8A-4147-A177-3AD203B41FA5}">
                      <a16:colId xmlns:a16="http://schemas.microsoft.com/office/drawing/2014/main" val="2199454068"/>
                    </a:ext>
                  </a:extLst>
                </a:gridCol>
                <a:gridCol w="757084">
                  <a:extLst>
                    <a:ext uri="{9D8B030D-6E8A-4147-A177-3AD203B41FA5}">
                      <a16:colId xmlns:a16="http://schemas.microsoft.com/office/drawing/2014/main" val="4077028288"/>
                    </a:ext>
                  </a:extLst>
                </a:gridCol>
                <a:gridCol w="796413">
                  <a:extLst>
                    <a:ext uri="{9D8B030D-6E8A-4147-A177-3AD203B41FA5}">
                      <a16:colId xmlns:a16="http://schemas.microsoft.com/office/drawing/2014/main" val="1984289219"/>
                    </a:ext>
                  </a:extLst>
                </a:gridCol>
                <a:gridCol w="686745">
                  <a:extLst>
                    <a:ext uri="{9D8B030D-6E8A-4147-A177-3AD203B41FA5}">
                      <a16:colId xmlns:a16="http://schemas.microsoft.com/office/drawing/2014/main" val="408533184"/>
                    </a:ext>
                  </a:extLst>
                </a:gridCol>
                <a:gridCol w="692088">
                  <a:extLst>
                    <a:ext uri="{9D8B030D-6E8A-4147-A177-3AD203B41FA5}">
                      <a16:colId xmlns:a16="http://schemas.microsoft.com/office/drawing/2014/main" val="628637806"/>
                    </a:ext>
                  </a:extLst>
                </a:gridCol>
              </a:tblGrid>
              <a:tr h="370840">
                <a:tc>
                  <a:txBody>
                    <a:bodyPr/>
                    <a:lstStyle/>
                    <a:p>
                      <a:r>
                        <a:rPr lang="en-US" sz="1200" dirty="0">
                          <a:solidFill>
                            <a:schemeClr val="tx1"/>
                          </a:solidFill>
                          <a:latin typeface="+mn-lt"/>
                        </a:rPr>
                        <a:t>*Health Improvement Categories</a:t>
                      </a:r>
                      <a:endParaRPr lang="en-US" sz="1200" dirty="0">
                        <a:solidFill>
                          <a:schemeClr val="tx1"/>
                        </a:solidFill>
                        <a:latin typeface="Arial" panose="020B0604020202020204" pitchFamily="34" charset="0"/>
                        <a:cs typeface="Arial" panose="020B0604020202020204" pitchFamily="34" charset="0"/>
                      </a:endParaRPr>
                    </a:p>
                  </a:txBody>
                  <a:tcPr anchor="ctr"/>
                </a:tc>
                <a:tc>
                  <a:txBody>
                    <a:bodyPr/>
                    <a:lstStyle/>
                    <a:p>
                      <a:r>
                        <a:rPr lang="en-US" sz="1200" dirty="0">
                          <a:solidFill>
                            <a:schemeClr val="tx1"/>
                          </a:solidFill>
                        </a:rPr>
                        <a:t>Rule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Failed</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Success</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err="1">
                          <a:solidFill>
                            <a:schemeClr val="tx1"/>
                          </a:solidFill>
                        </a:rPr>
                        <a:t>Compl</a:t>
                      </a:r>
                      <a:r>
                        <a:rPr lang="en-US" sz="1200" b="1" kern="1200" dirty="0">
                          <a:solidFill>
                            <a:schemeClr val="tx1"/>
                          </a:solidFill>
                        </a:rPr>
                        <a:t>.</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Score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3746167652"/>
                  </a:ext>
                </a:extLst>
              </a:tr>
              <a:tr h="0">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807440650"/>
                  </a:ext>
                </a:extLst>
              </a:tr>
              <a:tr h="0">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237957023"/>
                  </a:ext>
                </a:extLst>
              </a:tr>
              <a:tr h="0">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203341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407927817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154875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36208802"/>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473174140"/>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688671844"/>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226837519"/>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668052524"/>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573991569"/>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331964114"/>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61415827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676742837"/>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21882013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081232340"/>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748343905"/>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95479377"/>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860281142"/>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602091013"/>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38210815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019180248"/>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721421169"/>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241504103"/>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063174714"/>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353864348"/>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94086468"/>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990022556"/>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extLst>
                  <a:ext uri="{0D108BD9-81ED-4DB2-BD59-A6C34878D82A}">
                    <a16:rowId xmlns:a16="http://schemas.microsoft.com/office/drawing/2014/main" val="3755802013"/>
                  </a:ext>
                </a:extLst>
              </a:tr>
            </a:tbl>
          </a:graphicData>
        </a:graphic>
      </p:graphicFrame>
      <p:sp>
        <p:nvSpPr>
          <p:cNvPr id="2" name="Title 1"/>
          <p:cNvSpPr>
            <a:spLocks noGrp="1"/>
          </p:cNvSpPr>
          <p:nvPr>
            <p:ph type="title" idx="4294967295"/>
          </p:nvPr>
        </p:nvSpPr>
        <p:spPr>
          <a:xfrm>
            <a:off x="249622" y="587183"/>
            <a:ext cx="10979002" cy="333375"/>
          </a:xfrm>
        </p:spPr>
        <p:txBody>
          <a:bodyPr/>
          <a:lstStyle/>
          <a:p>
            <a:r>
              <a:rPr lang="en-US" dirty="0">
                <a:solidFill>
                  <a:srgbClr val="FDA110"/>
                </a:solidFill>
                <a:latin typeface="Arial" panose="020B0604020202020204" pitchFamily="34" charset="0"/>
                <a:cs typeface="Arial" panose="020B0604020202020204" pitchFamily="34" charset="0"/>
              </a:rPr>
              <a:t>{app1_name}</a:t>
            </a:r>
            <a:r>
              <a:rPr kumimoji="0" lang="en-US" i="0" u="none" strike="noStrike" kern="1200" cap="none" spc="0" normalizeH="0" baseline="0" noProof="0" dirty="0">
                <a:ln>
                  <a:noFill/>
                </a:ln>
                <a:solidFill>
                  <a:srgbClr val="FDA110"/>
                </a:solidFill>
                <a:effectLst/>
                <a:uLnTx/>
                <a:uFillTx/>
                <a:latin typeface="Arial" panose="020B0604020202020204" pitchFamily="34" charset="0"/>
                <a:cs typeface="Arial" panose="020B0604020202020204" pitchFamily="34" charset="0"/>
              </a:rPr>
              <a:t> </a:t>
            </a:r>
            <a:r>
              <a:rPr kumimoji="0" lang="en-US" i="0" u="none" strike="noStrike" kern="120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strengths and improvement areas for Overall health (TQI)</a:t>
            </a:r>
            <a:endParaRPr lang="en-US" dirty="0">
              <a:solidFill>
                <a:schemeClr val="tx1"/>
              </a:solidFill>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F8AB4BEE-7B3E-4E86-8050-ED2B58EB7558}"/>
              </a:ext>
            </a:extLst>
          </p:cNvPr>
          <p:cNvGrpSpPr/>
          <p:nvPr/>
        </p:nvGrpSpPr>
        <p:grpSpPr>
          <a:xfrm>
            <a:off x="518438" y="5994455"/>
            <a:ext cx="4458422" cy="548673"/>
            <a:chOff x="7294907" y="5684879"/>
            <a:chExt cx="4458422" cy="548673"/>
          </a:xfrm>
        </p:grpSpPr>
        <p:grpSp>
          <p:nvGrpSpPr>
            <p:cNvPr id="21" name="Group 20">
              <a:extLst>
                <a:ext uri="{FF2B5EF4-FFF2-40B4-BE49-F238E27FC236}">
                  <a16:creationId xmlns:a16="http://schemas.microsoft.com/office/drawing/2014/main" id="{3088A8FB-95CE-43C9-9AA7-B889D16D6DE2}"/>
                </a:ext>
              </a:extLst>
            </p:cNvPr>
            <p:cNvGrpSpPr/>
            <p:nvPr/>
          </p:nvGrpSpPr>
          <p:grpSpPr>
            <a:xfrm>
              <a:off x="7297312" y="6046424"/>
              <a:ext cx="1214233" cy="187128"/>
              <a:chOff x="6717312" y="6299200"/>
              <a:chExt cx="1214233" cy="187128"/>
            </a:xfrm>
          </p:grpSpPr>
          <p:sp>
            <p:nvSpPr>
              <p:cNvPr id="39" name="Rectangle 38">
                <a:extLst>
                  <a:ext uri="{FF2B5EF4-FFF2-40B4-BE49-F238E27FC236}">
                    <a16:creationId xmlns:a16="http://schemas.microsoft.com/office/drawing/2014/main" id="{F3FA9F9E-7426-4D4D-8DD2-B95B2244335A}"/>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CE212A2F-0A41-4011-8ABF-1E9F958E1802}"/>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Very high risk</a:t>
                </a:r>
              </a:p>
            </p:txBody>
          </p:sp>
        </p:grpSp>
        <p:grpSp>
          <p:nvGrpSpPr>
            <p:cNvPr id="22" name="Group 21">
              <a:extLst>
                <a:ext uri="{FF2B5EF4-FFF2-40B4-BE49-F238E27FC236}">
                  <a16:creationId xmlns:a16="http://schemas.microsoft.com/office/drawing/2014/main" id="{AC1DF0C1-CF3A-41DE-8600-C4C3C1A52752}"/>
                </a:ext>
              </a:extLst>
            </p:cNvPr>
            <p:cNvGrpSpPr/>
            <p:nvPr/>
          </p:nvGrpSpPr>
          <p:grpSpPr>
            <a:xfrm>
              <a:off x="8532049" y="6046424"/>
              <a:ext cx="1010039" cy="187128"/>
              <a:chOff x="6717312" y="6492282"/>
              <a:chExt cx="1010039" cy="187128"/>
            </a:xfrm>
          </p:grpSpPr>
          <p:sp>
            <p:nvSpPr>
              <p:cNvPr id="34" name="Rectangle 33">
                <a:extLst>
                  <a:ext uri="{FF2B5EF4-FFF2-40B4-BE49-F238E27FC236}">
                    <a16:creationId xmlns:a16="http://schemas.microsoft.com/office/drawing/2014/main" id="{5B398716-4B7D-419A-8E6E-DFD4F24B94CE}"/>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35" name="TextBox 34">
                <a:extLst>
                  <a:ext uri="{FF2B5EF4-FFF2-40B4-BE49-F238E27FC236}">
                    <a16:creationId xmlns:a16="http://schemas.microsoft.com/office/drawing/2014/main" id="{3BDDC1DB-C18D-4527-B41C-3B641DEE2480}"/>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23" name="Group 22">
              <a:extLst>
                <a:ext uri="{FF2B5EF4-FFF2-40B4-BE49-F238E27FC236}">
                  <a16:creationId xmlns:a16="http://schemas.microsoft.com/office/drawing/2014/main" id="{135C15FE-C9A1-48AB-906A-DAD730C4DFF4}"/>
                </a:ext>
              </a:extLst>
            </p:cNvPr>
            <p:cNvGrpSpPr/>
            <p:nvPr/>
          </p:nvGrpSpPr>
          <p:grpSpPr>
            <a:xfrm>
              <a:off x="9453870" y="6046424"/>
              <a:ext cx="1214233" cy="187128"/>
              <a:chOff x="6670526" y="6693151"/>
              <a:chExt cx="1214233" cy="187128"/>
            </a:xfrm>
          </p:grpSpPr>
          <p:sp>
            <p:nvSpPr>
              <p:cNvPr id="32" name="Rectangle 31">
                <a:extLst>
                  <a:ext uri="{FF2B5EF4-FFF2-40B4-BE49-F238E27FC236}">
                    <a16:creationId xmlns:a16="http://schemas.microsoft.com/office/drawing/2014/main" id="{962800FD-A0F9-4E87-A188-0277A4964C7A}"/>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33" name="TextBox 32">
                <a:extLst>
                  <a:ext uri="{FF2B5EF4-FFF2-40B4-BE49-F238E27FC236}">
                    <a16:creationId xmlns:a16="http://schemas.microsoft.com/office/drawing/2014/main" id="{7E419731-076B-4D82-8967-EC2E7DAF53F2}"/>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24" name="Group 23">
              <a:extLst>
                <a:ext uri="{FF2B5EF4-FFF2-40B4-BE49-F238E27FC236}">
                  <a16:creationId xmlns:a16="http://schemas.microsoft.com/office/drawing/2014/main" id="{2F3E4CA8-AB99-443F-91EB-26DEC74F77C6}"/>
                </a:ext>
              </a:extLst>
            </p:cNvPr>
            <p:cNvGrpSpPr/>
            <p:nvPr/>
          </p:nvGrpSpPr>
          <p:grpSpPr>
            <a:xfrm>
              <a:off x="10743290" y="6046424"/>
              <a:ext cx="1010039" cy="187128"/>
              <a:chOff x="6717312" y="6915774"/>
              <a:chExt cx="1010039" cy="187128"/>
            </a:xfrm>
          </p:grpSpPr>
          <p:sp>
            <p:nvSpPr>
              <p:cNvPr id="30" name="Rectangle 29">
                <a:extLst>
                  <a:ext uri="{FF2B5EF4-FFF2-40B4-BE49-F238E27FC236}">
                    <a16:creationId xmlns:a16="http://schemas.microsoft.com/office/drawing/2014/main" id="{DAECB560-4CB0-425C-8D29-0EF7EB7EDD7E}"/>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31" name="TextBox 30">
                <a:extLst>
                  <a:ext uri="{FF2B5EF4-FFF2-40B4-BE49-F238E27FC236}">
                    <a16:creationId xmlns:a16="http://schemas.microsoft.com/office/drawing/2014/main" id="{0B437BE3-47F5-4A21-8640-7057B4E32173}"/>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25" name="Rectangle 24">
              <a:extLst>
                <a:ext uri="{FF2B5EF4-FFF2-40B4-BE49-F238E27FC236}">
                  <a16:creationId xmlns:a16="http://schemas.microsoft.com/office/drawing/2014/main" id="{98479E5B-F689-4D6D-8521-A1EFDC70BB3F}"/>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39CFE997-FD88-4FED-83C1-A184442AC49E}"/>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5075653B-22EA-4D3C-933E-5DF42BF39DA4}"/>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BEF2D58E-A318-49D7-8DEC-8DFEB2196FC5}"/>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2B06981D-646D-4D1E-B329-DC226CDAD844}"/>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sp>
        <p:nvSpPr>
          <p:cNvPr id="44" name="TextBox 43">
            <a:extLst>
              <a:ext uri="{FF2B5EF4-FFF2-40B4-BE49-F238E27FC236}">
                <a16:creationId xmlns:a16="http://schemas.microsoft.com/office/drawing/2014/main" id="{15C32B15-D402-4870-84F5-F5FB7DB499F8}"/>
              </a:ext>
            </a:extLst>
          </p:cNvPr>
          <p:cNvSpPr txBox="1"/>
          <p:nvPr/>
        </p:nvSpPr>
        <p:spPr>
          <a:xfrm>
            <a:off x="491854" y="1512624"/>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solidFill>
                  <a:schemeClr val="tx1"/>
                </a:solidFill>
                <a:latin typeface="Arial" panose="020B0604020202020204" pitchFamily="34" charset="0"/>
                <a:cs typeface="Arial" panose="020B0604020202020204" pitchFamily="34" charset="0"/>
              </a:rPr>
              <a:t>{app1_grade_TQI}</a:t>
            </a:r>
          </a:p>
        </p:txBody>
      </p:sp>
      <p:sp>
        <p:nvSpPr>
          <p:cNvPr id="45" name="app1_grade_TQI">
            <a:extLst>
              <a:ext uri="{FF2B5EF4-FFF2-40B4-BE49-F238E27FC236}">
                <a16:creationId xmlns:a16="http://schemas.microsoft.com/office/drawing/2014/main" id="{F9409CC3-72AA-4DC5-AF73-C499DB05E70B}"/>
              </a:ext>
            </a:extLst>
          </p:cNvPr>
          <p:cNvSpPr/>
          <p:nvPr/>
        </p:nvSpPr>
        <p:spPr>
          <a:xfrm>
            <a:off x="249622" y="1297818"/>
            <a:ext cx="1162050" cy="116205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1200" b="1" kern="0">
                <a:solidFill>
                  <a:srgbClr val="575757"/>
                </a:solidFill>
                <a:latin typeface="Arial" panose="020B0604020202020204" pitchFamily="34" charset="0"/>
                <a:cs typeface="Arial" panose="020B0604020202020204" pitchFamily="34" charset="0"/>
              </a:rPr>
              <a:t>TQI</a:t>
            </a:r>
            <a:endParaRPr lang="en-US" sz="1200" b="1" kern="0">
              <a:solidFill>
                <a:srgbClr val="575757"/>
              </a:solidFill>
              <a:latin typeface="Arial" panose="020B0604020202020204" pitchFamily="34" charset="0"/>
              <a:cs typeface="Arial" panose="020B0604020202020204" pitchFamily="34" charset="0"/>
            </a:endParaRPr>
          </a:p>
        </p:txBody>
      </p:sp>
      <p:graphicFrame>
        <p:nvGraphicFramePr>
          <p:cNvPr id="46" name="app1_grade_chart_TQI">
            <a:extLst>
              <a:ext uri="{FF2B5EF4-FFF2-40B4-BE49-F238E27FC236}">
                <a16:creationId xmlns:a16="http://schemas.microsoft.com/office/drawing/2014/main" id="{D647A4B3-AB64-4406-B71D-5E1F83C23594}"/>
              </a:ext>
            </a:extLst>
          </p:cNvPr>
          <p:cNvGraphicFramePr/>
          <p:nvPr/>
        </p:nvGraphicFramePr>
        <p:xfrm>
          <a:off x="232274" y="2039101"/>
          <a:ext cx="1162050" cy="447896"/>
        </p:xfrm>
        <a:graphic>
          <a:graphicData uri="http://schemas.openxmlformats.org/drawingml/2006/chart">
            <c:chart xmlns:c="http://schemas.openxmlformats.org/drawingml/2006/chart" xmlns:r="http://schemas.openxmlformats.org/officeDocument/2006/relationships" r:id="rId4"/>
          </a:graphicData>
        </a:graphic>
      </p:graphicFrame>
      <p:sp>
        <p:nvSpPr>
          <p:cNvPr id="37" name="TextBox 36">
            <a:extLst>
              <a:ext uri="{FF2B5EF4-FFF2-40B4-BE49-F238E27FC236}">
                <a16:creationId xmlns:a16="http://schemas.microsoft.com/office/drawing/2014/main" id="{64734B76-D978-4AF2-AC03-C6AB0519261C}"/>
              </a:ext>
            </a:extLst>
          </p:cNvPr>
          <p:cNvSpPr txBox="1"/>
          <p:nvPr/>
        </p:nvSpPr>
        <p:spPr>
          <a:xfrm>
            <a:off x="5206925" y="6309113"/>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pic>
        <p:nvPicPr>
          <p:cNvPr id="43" name="Picture 42" descr="A picture containing icon&#10;&#10;Description automatically generated">
            <a:extLst>
              <a:ext uri="{FF2B5EF4-FFF2-40B4-BE49-F238E27FC236}">
                <a16:creationId xmlns:a16="http://schemas.microsoft.com/office/drawing/2014/main" id="{3B0402E1-2067-44EF-8252-D0E5B160C448}"/>
              </a:ext>
            </a:extLst>
          </p:cNvPr>
          <p:cNvPicPr>
            <a:picLocks noChangeAspect="1"/>
          </p:cNvPicPr>
          <p:nvPr/>
        </p:nvPicPr>
        <p:blipFill>
          <a:blip r:embed="rId5">
            <a:alphaModFix amt="20000"/>
          </a:blip>
          <a:stretch>
            <a:fillRect/>
          </a:stretch>
        </p:blipFill>
        <p:spPr>
          <a:xfrm rot="20360764">
            <a:off x="873356" y="3078617"/>
            <a:ext cx="4612084" cy="2702558"/>
          </a:xfrm>
          <a:prstGeom prst="rect">
            <a:avLst/>
          </a:prstGeom>
        </p:spPr>
      </p:pic>
      <p:sp>
        <p:nvSpPr>
          <p:cNvPr id="47" name="TextBox 46">
            <a:extLst>
              <a:ext uri="{FF2B5EF4-FFF2-40B4-BE49-F238E27FC236}">
                <a16:creationId xmlns:a16="http://schemas.microsoft.com/office/drawing/2014/main" id="{084E50BC-1F5E-47FC-8D3E-20E38941FE2E}"/>
              </a:ext>
            </a:extLst>
          </p:cNvPr>
          <p:cNvSpPr txBox="1"/>
          <p:nvPr/>
        </p:nvSpPr>
        <p:spPr>
          <a:xfrm rot="20360764">
            <a:off x="5284919" y="2353177"/>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
        <p:nvSpPr>
          <p:cNvPr id="36" name="TextBox 41">
            <a:extLst>
              <a:ext uri="{FF2B5EF4-FFF2-40B4-BE49-F238E27FC236}">
                <a16:creationId xmlns:a16="http://schemas.microsoft.com/office/drawing/2014/main" id="{46CD707C-3A47-4E87-ABB5-298F82F051BC}"/>
              </a:ext>
            </a:extLst>
          </p:cNvPr>
          <p:cNvSpPr txBox="1"/>
          <p:nvPr/>
        </p:nvSpPr>
        <p:spPr>
          <a:xfrm>
            <a:off x="1589684" y="5937926"/>
            <a:ext cx="1371600" cy="286068"/>
          </a:xfrm>
          <a:prstGeom prst="rect">
            <a:avLst/>
          </a:prstGeom>
        </p:spPr>
        <p:txBody>
          <a:bodyPr vert="horz" wrap="none" lIns="91440" tIns="45720" rIns="91440" bIns="45720" rtlCol="0" anchor="t">
            <a:noAutofit/>
          </a:bodyPr>
          <a:lstStyle/>
          <a:p>
            <a:r>
              <a:rPr lang="en-US" sz="1000"/>
              <a:t>* Critical Only</a:t>
            </a:r>
          </a:p>
        </p:txBody>
      </p:sp>
      <p:pic>
        <p:nvPicPr>
          <p:cNvPr id="41" name="Picture 40" descr="A picture containing text&#10;&#10;Description automatically generated">
            <a:extLst>
              <a:ext uri="{FF2B5EF4-FFF2-40B4-BE49-F238E27FC236}">
                <a16:creationId xmlns:a16="http://schemas.microsoft.com/office/drawing/2014/main" id="{1DD22A96-0B03-4049-9106-82D86436E0C1}"/>
              </a:ext>
            </a:extLst>
          </p:cNvPr>
          <p:cNvPicPr>
            <a:picLocks noChangeAspect="1"/>
          </p:cNvPicPr>
          <p:nvPr/>
        </p:nvPicPr>
        <p:blipFill>
          <a:blip r:embed="rId6">
            <a:alphaModFix/>
          </a:blip>
          <a:stretch>
            <a:fillRect/>
          </a:stretch>
        </p:blipFill>
        <p:spPr>
          <a:xfrm>
            <a:off x="10395533" y="390827"/>
            <a:ext cx="1438144" cy="849320"/>
          </a:xfrm>
          <a:prstGeom prst="rect">
            <a:avLst/>
          </a:prstGeom>
        </p:spPr>
      </p:pic>
      <p:sp>
        <p:nvSpPr>
          <p:cNvPr id="38" name="Rectangle 37">
            <a:extLst>
              <a:ext uri="{FF2B5EF4-FFF2-40B4-BE49-F238E27FC236}">
                <a16:creationId xmlns:a16="http://schemas.microsoft.com/office/drawing/2014/main" id="{15806DF2-FF90-4187-96E3-CABD95526496}"/>
              </a:ext>
            </a:extLst>
          </p:cNvPr>
          <p:cNvSpPr/>
          <p:nvPr/>
        </p:nvSpPr>
        <p:spPr>
          <a:xfrm>
            <a:off x="0" y="314872"/>
            <a:ext cx="12192000" cy="6555177"/>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Tree>
    <p:custDataLst>
      <p:tags r:id="rId1"/>
    </p:custDataLst>
    <p:extLst>
      <p:ext uri="{BB962C8B-B14F-4D97-AF65-F5344CB8AC3E}">
        <p14:creationId xmlns:p14="http://schemas.microsoft.com/office/powerpoint/2010/main" val="14034702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 name="EE4P_AGENDAWIZARD" val="&lt;ee4p&gt;&lt;layouts&gt;&lt;layout name=&quot;Two-Thirds&quot; id=&quot;227_1-4&quot;&gt;&lt;standard&gt;&lt;textframe horizontalAnchor=&quot;1&quot; marginBottom=&quot;0&quot; marginLeft=&quot;0&quot; marginRight=&quot;0&quot; marginTop=&quot;0&quot; orientation=&quot;1&quot; verticalAnchor=&quot;1&quot; /&gt;&lt;font name=&quot;Trebuchet MS&quot; bold=&quot;0&quot; italic=&quot;0&quot; color=&quot;13&quot; /&gt;&lt;paragraphformat firstLineIndent=&quot;0&quot; leftIndent=&quot;0&quot; rightIndent=&quot;0&quot; lineRuleBefore=&quot;&quot; lineRuleWithin=&quot;&quot; lineRuleAfter=&quot;&quot; spaceBefore=&quot;&quot; spaceWithin=&quot;&quot; spaceAfter=&quot;&quot; /&gt;&lt;fill visible=&quot;0&quot; /&gt;&lt;line visible=&quot;0&quot; /&gt;&lt;bulletformat visible=&quot;0&quot; /&gt;&lt;/standard&gt;&lt;agenda name=&quot;&quot; title=&quot;&quot; subtitle=&quot;&quot; sizingModeId=&quot;1&quot; fontSize=&quot;24&quot; fontSizeAuto=&quot;1&quot; startTime=&quot;540&quot; timeFormatId=&quot;1&quot; startItemNo=&quot;1&quot; createSingleAgendaSlide=&quot;1&quot; createSeparatingSlides=&quot;1&quot; createBackupSlide=&quot;1&quot; /&gt;&lt;columns&gt;&lt;column field=&quot;itemno&quot; label=&quot;No.&quot; checked=&quot;0&quot; leftSpacing=&quot;0&quot; rightSpacing=&quot;0&quot; dock=&quot;1&quot; fixedWidth=&quot;51.87527&quot; /&gt;&lt;column field=&quot;topic&quot; label=&quot;Topic&quot; leftSpacing=&quot;0&quot; rightDistribute=&quot;1&quot; dock=&quot;1&quot; /&gt;&lt;column field=&quot;responsible&quot; label=&quot;Responsible&quot; visible=&quot;0&quot; checked=&quot;0&quot; leftSpacing=&quot;10&quot; rightDistribute=&quot;1&quot; dock=&quot;1&quot; /&gt;&lt;column field=&quot;freecolumn&quot; label=&quot;&quot; visible=&quot;0&quot; checked=&quot;0&quot; leftSpacing=&quot;10&quot; rightDistribute=&quot;1&quot; dock=&quot;1&quot; /&gt;&lt;column field=&quot;timeslot&quot; label=&quot;Time Slot&quot; visible=&quot;1&quot; checked=&quot;0&quot; leftSpacing=&quot;34&quot; rightSpacing=&quot;0&quot; dock=&quot;2&quot; /&gt;&lt;column field=&quot;pageno&quot; label=&quot;Page No.&quot; visible=&quot;0&quot; checked=&quot;0&quot; leftSpacing=&quot;34&quot; rightSpacing=&quot;0&quot; dock=&quot;2&quot; /&gt;&lt;/columns&gt;&lt;position left=&quot;406.8057&quot; top=&quot;54.87496&quot; width=&quot;503.6943&quot; height=&quot;430.2501&quot; /&gt;&lt;!--&#10;      &lt;subtitle&gt;&#10;      &#10;        &lt;position left=&quot;197.597&quot; top=&quot;369.3848&quot; width=&quot;123.634&quot; height=&quot;115.6044&quot; autoshape=&quot;1&quot; rotation=&quot;0&quot; /&gt;&#10;        &lt;line visible=&quot;1&quot; weight=&quot;0.75&quot; style=&quot;1&quot; dashStyle=&quot;1&quot; foreColor=&quot;14&quot; /&gt;&#10;        &lt;fill visible=&quot;0&quot; /&gt;&#10;        &lt;textframe horizontalAnchor=&quot;1&quot; verticalAnchor=&quot;1&quot; orientation=&quot;1&quot; wordWrap=&quot;1&quot; autoSize=&quot;0&quot; marginLeft=&quot;8.503937&quot; marginRight=&quot;0&quot; marginTop=&quot;14.17323&quot; marginBottom=&quot;0&quot; /&gt;&#10;        &lt;paragraphformat alignment=&quot;1&quot; lineRuleBefore=&quot;0&quot; lineRuleWithin=&quot;1&quot; lineRuleAfter=&quot;0&quot; spaceBefore=&quot;0&quot; spaceWithin=&quot;0.95&quot; spaceAfter=&quot;0&quot; /&gt;&#10;        &lt;font name=&quot;Trebuchet MS&quot; size=&quot;10&quot; bold=&quot;0&quot; italic=&quot;0&quot; underlineStyle=&quot;0&quot; color=&quot;#ffffff&quot; spacing=&quot;0&quot; kerning=&quot;12&quot; /&gt;&#10;      &#10;      &lt;/subtitle&gt;&#10;      --&gt;&lt;settings allowedSizingModeIds=&quot;1|2&quot; allowedFontSizes=&quot;8|9|10.5|11|12|14|16|18|20|22|24&quot; allowedTimeFormatIds=&quot;1|2|3&quot; slideLayout=&quot;11&quot; customLayoutName=&quot;Green one third|Presentation¦Green one third&quot; customLayoutIndex=&quot;&quot; showBreak=&quot;0&quot; singleAgendaSlideSelected=&quot;1&quot; backupSlideTitle=&quot;Unused Slides&quot; topMargin=&quot;0.5&quot; leftMargin=&quot;0&quot; allowedLevels=&quot;2&quot; itemNoFormats=&quot;{1}¦{1}.{2}¦{3:alphaLC}¦{3:alphaLC}.{4:alphaLC}&quot; customLayoutNameBackup=&quot;Special gray|Presentation¦Special gray&quot; titlePrompt=&quot;Insert Title&quot; /&gt;&lt;cases&gt;&lt;!-- Single --&gt;&lt;case level=&quot;1&quot; single=&quot;1&quot; break=&quot;0&quot; topMinSpacing=&quot;5&quot; topMaxSpacing=&quot;15&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element&gt;&lt;element field=&quot;responsible&quot; type=&quot;autoshape&quot; autoShapeType=&quot;1&quot;&gt;&lt;paragraphformat alignment=&quot;1&quot; lineRuleBefore=&quot;0&quot; lineRuleWithin=&quot;1&quot; lineRuleAfter=&quot;0&quot; spaceBefore=&quot;6&quot; spaceWithin=&quot;1.1&quot; spaceAfter=&quot;3&quot; /&gt;&lt;/element&gt;&lt;element field=&quot;freecolumn&quot; type=&quot;autoshape&quot; autoShapeType=&quot;1&quot;&gt;&lt;paragraphformat alignment=&quot;1&quot; lineRuleBefore=&quot;0&quot; lineRuleWithin=&quot;1&quot; lineRuleAfter=&quot;0&quot; spaceBefore=&quot;6&quot; spaceWithin=&quot;1.1&quot; spaceAfter=&quot;3&quot; /&gt;&lt;/element&gt;&lt;element field=&quot;timeslot&quot; type=&quot;autoshape&quot; autoShapeType=&quot;1&quot;&gt;&lt;paragraphformat alignment=&quot;1&quot; lineRuleBefore=&quot;0&quot; lineRuleWithin=&quot;1&quot; lineRuleAfter=&quot;0&quot; spaceBefore=&quot;6&quot; spaceWithin=&quot;1.1&quot; spaceAfter=&quot;3&quot; /&gt;&lt;/element&gt;&lt;element field=&quot;pageno&quot; type=&quot;autoshape&quot; autoShapeType=&quot;1&quot;&gt;&lt;paragraphformat alignment=&quot;3&quot; /&gt;&lt;/element&gt;&lt;/case&gt;&lt;case level=&quot;2&quot; single=&quot;1&quot; break=&quot;0&quot; topMinSpacing=&quot;4&quot; topMaxSpacing=&quot;4&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relativeSize=&quot;0.75&quot; /&gt;&lt;/element&gt;&lt;element field=&quot;responsible&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freecolumn&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timeslot&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pageno&quot; type=&quot;autoshape&quot; autoShapeType=&quot;1&quot;&gt;&lt;paragraphformat alignment=&quot;3&quot; /&gt;&lt;font relativeSize=&quot;0.75&quot; /&gt;&lt;/element&gt;&lt;/case&gt;&lt;!-- Selected --&gt;&lt;case level=&quot;1&quot; selected=&quot;0&quot; break=&quot;0&quot; topMinSpacing=&quot;5&quot; topMaxSpacing=&quot;15&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color=&quot;13:0.4&quot; /&gt;&lt;/element&gt;&lt;element field=&quot;responsible&quot; type=&quot;autoshape&quot; autoShapeType=&quot;1&quot;&gt;&lt;paragraphformat alignment=&quot;1&quot; lineRuleBefore=&quot;0&quot; lineRuleWithin=&quot;1&quot; lineRuleAfter=&quot;0&quot; spaceBefore=&quot;6&quot; spaceWithin=&quot;1.1&quot; spaceAfter=&quot;3&quot; /&gt;&lt;font color=&quot;13:0.4&quot; /&gt;&lt;/element&gt;&lt;element field=&quot;freecolumn&quot; type=&quot;autoshape&quot; autoShapeType=&quot;1&quot;&gt;&lt;paragraphformat alignment=&quot;1&quot; lineRuleBefore=&quot;0&quot; lineRuleWithin=&quot;1&quot; lineRuleAfter=&quot;0&quot; spaceBefore=&quot;6&quot; spaceWithin=&quot;1.1&quot; spaceAfter=&quot;3&quot; /&gt;&lt;font color=&quot;13:0.4&quot; /&gt;&lt;/element&gt;&lt;element field=&quot;timeslot&quot; type=&quot;autoshape&quot; autoShapeType=&quot;1&quot;&gt;&lt;paragraphformat alignment=&quot;1&quot; lineRuleBefore=&quot;0&quot; lineRuleWithin=&quot;1&quot; lineRuleAfter=&quot;0&quot; spaceBefore=&quot;6&quot; spaceWithin=&quot;1.1&quot; spaceAfter=&quot;3&quot; /&gt;&lt;font color=&quot;13:0.4&quot; /&gt;&lt;/element&gt;&lt;element field=&quot;pageno&quot; type=&quot;autoshape&quot; autoShapeType=&quot;1&quot;&gt;&lt;paragraphformat alignment=&quot;3&quot; /&gt;&lt;font color=&quot;13:0.4&quot; /&gt;&lt;/element&gt;&lt;/case&gt;&lt;case level=&quot;1&quot; selected=&quot;1&quot; break=&quot;0&quot; topMinSpacing=&quot;5&quot; topMaxSpacing=&quot;15&quot; bottomMinSpacing=&quot;0&quot; bottomMaxSpacing=&quot;0&quot;&gt;&lt;element type=&quot;picture&quot; picture=&quot;rightbutton.emf&quot; value=&quot;&quot; slideType=&quot;20693&quot;&gt;&lt;position left=&quot;-35.62*scale*fontScale&quot; top=&quot;(itemHeight-23.04*scale*fontScale)/2&quot; width=&quot;23.08244*scale*fontScale&quot; height=&quot;23.04*scale*fontScale&quot; /&gt;&lt;/element&gt;&lt;element type=&quot;autoshape&quot; autoShapeType=&quot;9&quot;&gt;&lt;position left=&quot;-35.62*scale*fontScale&quot; top=&quot;(itemHeight-23.04*scale*fontScale)/2&quot; width=&quot;23.08244*scale*fontScale&quot; height=&quot;23.04*scale*fontScale&quot; /&gt;&lt;fill foreColor=&quot;15&quot; visible=&quot;1&quot; /&gt;&lt;/elemen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element&gt;&lt;element field=&quot;responsible&quot; type=&quot;autoshape&quot; autoShapeType=&quot;1&quot;&gt;&lt;paragraphformat alignment=&quot;1&quot; lineRuleBefore=&quot;0&quot; lineRuleWithin=&quot;1&quot; lineRuleAfter=&quot;0&quot; spaceBefore=&quot;6&quot; spaceWithin=&quot;1.1&quot; spaceAfter=&quot;3&quot; /&gt;&lt;/element&gt;&lt;element field=&quot;freecolumn&quot; type=&quot;autoshape&quot; autoShapeType=&quot;1&quot;&gt;&lt;paragraphformat alignment=&quot;1&quot; lineRuleBefore=&quot;0&quot; lineRuleWithin=&quot;1&quot; lineRuleAfter=&quot;0&quot; spaceBefore=&quot;6&quot; spaceWithin=&quot;1.1&quot; spaceAfter=&quot;3&quot; /&gt;&lt;/element&gt;&lt;element field=&quot;timeslot&quot; type=&quot;autoshape&quot; autoShapeType=&quot;1&quot;&gt;&lt;paragraphformat alignment=&quot;1&quot; lineRuleBefore=&quot;0&quot; lineRuleWithin=&quot;1&quot; lineRuleAfter=&quot;0&quot; spaceBefore=&quot;6&quot; spaceWithin=&quot;1.1&quot; spaceAfter=&quot;3&quot; /&gt;&lt;/element&gt;&lt;element field=&quot;pageno&quot; type=&quot;autoshape&quot; autoShapeType=&quot;1&quot;&gt;&lt;paragraphformat alignment=&quot;3&quot; /&gt;&lt;/element&gt;&lt;/case&gt;&lt;case level=&quot;2&quot; selected=&quot;0&quot; break=&quot;0&quot; topMinSpacing=&quot;4&quot; topMaxSpacing=&quot;4&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color=&quot;13:0.4&quot; relativeSize=&quot;0.75&quot; /&gt;&lt;/element&gt;&lt;element field=&quot;responsible&quot; type=&quot;autoshape&quot; autoShapeType=&quot;1&quot;&gt;&lt;paragraphformat alignment=&quot;1&quot; lineRuleBefore=&quot;0&quot; lineRuleWithin=&quot;1&quot; lineRuleAfter=&quot;0&quot; spaceBefore=&quot;6&quot; spaceWithin=&quot;1.1&quot; spaceAfter=&quot;3&quot; /&gt;&lt;font color=&quot;13:0.4&quot; relativeSize=&quot;0.75&quot; /&gt;&lt;/element&gt;&lt;element field=&quot;freecolumn&quot; type=&quot;autoshape&quot; autoShapeType=&quot;1&quot;&gt;&lt;paragraphformat alignment=&quot;1&quot; lineRuleBefore=&quot;0&quot; lineRuleWithin=&quot;1&quot; lineRuleAfter=&quot;0&quot; spaceBefore=&quot;6&quot; spaceWithin=&quot;1.1&quot; spaceAfter=&quot;3&quot; /&gt;&lt;font color=&quot;13:0.4&quot; relativeSize=&quot;0.75&quot; /&gt;&lt;/element&gt;&lt;element field=&quot;timeslot&quot; type=&quot;autoshape&quot; autoShapeType=&quot;1&quot;&gt;&lt;paragraphformat alignment=&quot;1&quot; lineRuleBefore=&quot;0&quot; lineRuleWithin=&quot;1&quot; lineRuleAfter=&quot;0&quot; spaceBefore=&quot;6&quot; spaceWithin=&quot;1.1&quot; spaceAfter=&quot;3&quot; /&gt;&lt;font color=&quot;13:0.4&quot; relativeSize=&quot;0.75&quot; /&gt;&lt;/element&gt;&lt;element field=&quot;pageno&quot; type=&quot;autoshape&quot; autoShapeType=&quot;1&quot;&gt;&lt;paragraphformat alignment=&quot;3&quot; /&gt;&lt;font color=&quot;13:0.4&quot; relativeSize=&quot;0.75&quot; /&gt;&lt;/element&gt;&lt;/case&gt;&lt;case level=&quot;2&quot; selected=&quot;1&quot; break=&quot;0&quot; topMinSpacing=&quot;4&quot; topMaxSpacing=&quot;4&quot; bottomMinSpacing=&quot;0&quot; bottomMaxSpacing=&quot;0&quot;&gt;&lt;element type=&quot;picture&quot; picture=&quot;rightbutton.emf&quot; value=&quot;&quot; slideType=&quot;20693&quot;&gt;&lt;position left=&quot;-35.62*scale*fontScale&quot; top=&quot;(itemHeight-23.04*scale*fontScale)/2&quot; width=&quot;23.08244*scale*fontScale&quot; height=&quot;23.04*scale*fontScale&quot; /&gt;&lt;/element&gt;&lt;element type=&quot;autoshape&quot; autoShapeType=&quot;9&quot;&gt;&lt;position left=&quot;-35.62*scale*fontScale&quot; top=&quot;(itemHeight-23.04*scale*fontScale)/2&quot; width=&quot;23.08244*scale*fontScale&quot; height=&quot;23.04*scale*fontScale&quot; /&gt;&lt;fill foreColor=&quot;15&quot; visible=&quot;1&quot; /&gt;&lt;/elemen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relativeSize=&quot;0.75&quot; /&gt;&lt;/element&gt;&lt;element field=&quot;responsible&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freecolumn&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timeslot&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pageno&quot; type=&quot;autoshape&quot; autoShapeType=&quot;1&quot;&gt;&lt;paragraphformat alignment=&quot;3&quot; /&gt;&lt;font relativeSize=&quot;0.75&quot; /&gt;&lt;/element&gt;&lt;/case&gt;&lt;/cases&gt;&lt;elements /&gt;&lt;/layout&gt;&lt;/layouts&gt;&lt;contents&gt;&lt;agenda name=&quot;&quot; title=&quot;Agenda&quot; subtitle=&quot;&quot; sizingModeId=&quot;1&quot; fontSize=&quot;24&quot; fontSizeAuto=&quot;1&quot; startTime=&quot;540&quot; timeFormatId=&quot;1&quot; startItemNo=&quot;1&quot; createSingleAgendaSlide=&quot;0&quot; createSeparatingSlides=&quot;1&quot; createBackupSlide=&quot;0&quot; layoutId=&quot;227_1-4&quot; createSections=&quot;1&quot; singleSlideId=&quot;&quot;&gt;&lt;columns&gt;&lt;column field=&quot;itemno&quot; label=&quot;No.&quot; checked=&quot;0&quot; leftSpacing=&quot;0&quot; rightSpacing=&quot;0&quot; dock=&quot;1&quot; fixedWidth=&quot;51.87527&quot; /&gt;&lt;column field=&quot;topic&quot; label=&quot;Topic&quot; leftSpacing=&quot;0&quot; rightDistribute=&quot;1&quot; dock=&quot;1&quot; rightSpacing=&quot;271.4482&quot; /&gt;&lt;column field=&quot;responsible&quot; label=&quot;Responsible&quot; visible=&quot;0&quot; checked=&quot;0&quot; leftSpacing=&quot;10&quot; rightDistribute=&quot;1&quot; dock=&quot;1&quot; /&gt;&lt;column field=&quot;freecolumn&quot; label=&quot;&quot; visible=&quot;0&quot; checked=&quot;0&quot; leftSpacing=&quot;10&quot; rightDistribute=&quot;1&quot; dock=&quot;1&quot; /&gt;&lt;column field=&quot;timeslot&quot; label=&quot;Time Slot&quot; visible=&quot;1&quot; checked=&quot;0&quot; leftSpacing=&quot;34&quot; rightSpacing=&quot;0&quot; dock=&quot;2&quot; /&gt;&lt;column field=&quot;pageno&quot; label=&quot;Page No.&quot; visible=&quot;0&quot; checked=&quot;0&quot; leftSpacing=&quot;34&quot; rightSpacing=&quot;0&quot; dock=&quot;2&quot; /&gt;&lt;/columns&gt;&lt;items&gt;&lt;item duration=&quot;30&quot; id=&quot;10cdf6dc-e06e-4c74-aea6-19f4c3d22d1d&quot; parentId=&quot;&quot; level=&quot;1&quot; generateAgendaSlide=&quot;1&quot; showAgendaItem=&quot;1&quot; isBreak=&quot;0&quot; topic=&quot;CAST overview&quot; agendaSlideId=&quot;4ba57edd-6df1-4b9b-8d43-3c31447f5aa4&quot; sectionId=&quot;{958C8780-BA4F-4F1E-A2D0-677AFEC75D3B}&quot; /&gt;&lt;item duration=&quot;30&quot; id=&quot;b13901ff-3d5e-4cf3-b72f-7d2c016bac19&quot; parentId=&quot;&quot; level=&quot;1&quot; generateAgendaSlide=&quot;1&quot; showAgendaItem=&quot;1&quot; isBreak=&quot;0&quot; topic=&quot;Grading mechanism&quot; agendaSlideId=&quot;6374c1eb-d992-4c16-97f7-97891e16dcae&quot; sectionId=&quot;{DAF20748-E24B-46B6-8D32-2A6C7CBE49B5}&quot; /&gt;&lt;item duration=&quot;30&quot; id=&quot;09a88029-238e-44d2-8ce7-3c01c62536e0&quot; parentId=&quot;&quot; level=&quot;1&quot; generateAgendaSlide=&quot;1&quot; showAgendaItem=&quot;1&quot; isBreak=&quot;0&quot; topic=&quot;Findings for eurodata&quot; agendaSlideId=&quot;6570292f-6b49-4fbc-9bd3-f66599a3e2b1&quot; sectionId=&quot;{B381F354-96F1-4569-88F3-DFFAD694E002}&quot; /&gt;&lt;item duration=&quot;30&quot; id=&quot;c799c04f-4413-4905-835d-b150fae308c8&quot; parentId=&quot;09a88029-238e-44d2-8ce7-3c01c62536e0&quot; level=&quot;2&quot; generateAgendaSlide=&quot;0&quot; showAgendaItem=&quot;0&quot; isBreak=&quot;0&quot; topic=&quot;Executive summary&quot; agendaSlideId=&quot;&quot; sectionId=&quot;&quot; /&gt;&lt;item duration=&quot;30&quot; id=&quot;b277620d-7477-4915-bd80-0f272ca66223&quot; parentId=&quot;09a88029-238e-44d2-8ce7-3c01c62536e0&quot; level=&quot;2&quot; generateAgendaSlide=&quot;0&quot; showAgendaItem=&quot;0&quot; isBreak=&quot;0&quot; topic=&quot;eurodata application health&quot; agendaSlideId=&quot;&quot; sectionId=&quot;&quot; /&gt;&lt;item duration=&quot;30&quot; id=&quot;e7e2fba4-6a63-47b2-a36d-40cfc4b02277&quot; parentId=&quot;09a88029-238e-44d2-8ce7-3c01c62536e0&quot; level=&quot;2&quot; generateAgendaSlide=&quot;0&quot; showAgendaItem=&quot;0&quot; isBreak=&quot;0&quot; topic=&quot;eurodata comparison to peers&quot; agendaSlideId=&quot;&quot; sectionId=&quot;&quot; /&gt;&lt;item duration=&quot;30&quot; id=&quot;2b02534a-3785-4c4e-920b-07674e318e9b&quot; parentId=&quot;09a88029-238e-44d2-8ce7-3c01c62536e0&quot; level=&quot;2&quot; generateAgendaSlide=&quot;0&quot; showAgendaItem=&quot;0&quot; isBreak=&quot;0&quot; topic=&quot;Estimated effort to close the gap&quot; agendaSlideId=&quot;&quot; sectionId=&quot;&quot; /&gt;&lt;item duration=&quot;30&quot; id=&quot;d91efbe4-c4ec-49d7-bd5c-20cd5e133613&quot; parentId=&quot;&quot; level=&quot;1&quot; generateAgendaSlide=&quot;1&quot; showAgendaItem=&quot;1&quot; isBreak=&quot;0&quot; topic=&quot;Appendix&quot; agendaSlideId=&quot;247f9a43-a8f9-41c7-8720-b1b6ee82caa4&quot; sectionId=&quot;{F1A68A19-8B21-459A-A4AF-37B28A456976}&quot; /&gt;&lt;/items&gt;&lt;/agenda&gt;&lt;/contents&gt;&lt;/ee4p&gt;"/>
</p:tagLst>
</file>

<file path=ppt/tags/tag10.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1.xml><?xml version="1.0" encoding="utf-8"?>
<p:tagLst xmlns:a="http://schemas.openxmlformats.org/drawingml/2006/main" xmlns:r="http://schemas.openxmlformats.org/officeDocument/2006/relationships" xmlns:p="http://schemas.openxmlformats.org/presentationml/2006/main">
  <p:tag name="PFSLIDEKEY" val="339669C4-527D-4710-86BE-A26F6ACF0D61"/>
</p:tagLst>
</file>

<file path=ppt/tags/tag12.xml><?xml version="1.0" encoding="utf-8"?>
<p:tagLst xmlns:a="http://schemas.openxmlformats.org/drawingml/2006/main" xmlns:r="http://schemas.openxmlformats.org/officeDocument/2006/relationships" xmlns:p="http://schemas.openxmlformats.org/presentationml/2006/main">
  <p:tag name="PFSLIDEKEY" val="D619602C-776D-4FCE-90E0-E9C87C53E701"/>
</p:tagLst>
</file>

<file path=ppt/tags/tag13.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4.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5.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6.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7.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8.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9.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PFSLIDEKEY" val="1E946CC9-41C0-406F-ADA5-6A1A0282164F"/>
</p:tagLst>
</file>

<file path=ppt/tags/tag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heme/theme1.xml><?xml version="1.0" encoding="utf-8"?>
<a:theme xmlns:a="http://schemas.openxmlformats.org/drawingml/2006/main" name="Grid">
  <a:themeElements>
    <a:clrScheme name="CAST">
      <a:dk1>
        <a:srgbClr val="293C47"/>
      </a:dk1>
      <a:lt1>
        <a:sysClr val="window" lastClr="FFFFFF"/>
      </a:lt1>
      <a:dk2>
        <a:srgbClr val="638DA5"/>
      </a:dk2>
      <a:lt2>
        <a:srgbClr val="F2F2F2"/>
      </a:lt2>
      <a:accent1>
        <a:srgbClr val="293C47"/>
      </a:accent1>
      <a:accent2>
        <a:srgbClr val="293C47"/>
      </a:accent2>
      <a:accent3>
        <a:srgbClr val="CF7600"/>
      </a:accent3>
      <a:accent4>
        <a:srgbClr val="37AEA6"/>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spcAft>
            <a:spcPts val="1000"/>
          </a:spcAft>
          <a:defRPr sz="1200" dirty="0" err="1"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potx" id="{F3C9A9EC-4B4A-4AD3-94B4-98994E8C5084}" vid="{74992BC4-5D8A-4B70-AC39-A66B5A4F8C14}"/>
    </a:ext>
  </a:extLst>
</a:theme>
</file>

<file path=ppt/theme/theme2.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C80B1DC824C1C4493B35ED47A947396" ma:contentTypeVersion="6" ma:contentTypeDescription="Crée un document." ma:contentTypeScope="" ma:versionID="01741475347f77fc9d52096c0c537f82">
  <xsd:schema xmlns:xsd="http://www.w3.org/2001/XMLSchema" xmlns:xs="http://www.w3.org/2001/XMLSchema" xmlns:p="http://schemas.microsoft.com/office/2006/metadata/properties" xmlns:ns2="1482836c-90cb-41ab-9e6c-234d9d8965a0" xmlns:ns3="15569c95-e101-4007-bd4f-c2ce37ea2e9f" targetNamespace="http://schemas.microsoft.com/office/2006/metadata/properties" ma:root="true" ma:fieldsID="f636fe404bebba89936a2f565fefab2e" ns2:_="" ns3:_="">
    <xsd:import namespace="1482836c-90cb-41ab-9e6c-234d9d8965a0"/>
    <xsd:import namespace="15569c95-e101-4007-bd4f-c2ce37ea2e9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82836c-90cb-41ab-9e6c-234d9d8965a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5569c95-e101-4007-bd4f-c2ce37ea2e9f"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15569c95-e101-4007-bd4f-c2ce37ea2e9f">
      <UserInfo>
        <DisplayName>Ribhu Kansal</DisplayName>
        <AccountId>7</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937531-71B2-43C9-8A66-12BE41DBB4EB}">
  <ds:schemaRefs>
    <ds:schemaRef ds:uri="1482836c-90cb-41ab-9e6c-234d9d8965a0"/>
    <ds:schemaRef ds:uri="15569c95-e101-4007-bd4f-c2ce37ea2e9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D8328FB3-B9DA-43EB-B7EF-1E3B44B7CAA7}">
  <ds:schemaRefs>
    <ds:schemaRef ds:uri="1482836c-90cb-41ab-9e6c-234d9d8965a0"/>
    <ds:schemaRef ds:uri="15569c95-e101-4007-bd4f-c2ce37ea2e9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69E88E16-7E0B-4200-87BF-A77CE39C865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3507</TotalTime>
  <Words>4438</Words>
  <Application>Microsoft Office PowerPoint</Application>
  <PresentationFormat>Widescreen</PresentationFormat>
  <Paragraphs>1355</Paragraphs>
  <Slides>20</Slides>
  <Notes>12</Notes>
  <HiddenSlides>0</HiddenSlides>
  <MMClips>0</MMClips>
  <ScaleCrop>false</ScaleCrop>
  <HeadingPairs>
    <vt:vector size="10"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20</vt:i4>
      </vt:variant>
      <vt:variant>
        <vt:lpstr>Custom Shows</vt:lpstr>
      </vt:variant>
      <vt:variant>
        <vt:i4>1</vt:i4>
      </vt:variant>
    </vt:vector>
  </HeadingPairs>
  <TitlesOfParts>
    <vt:vector size="31" baseType="lpstr">
      <vt:lpstr>Arial</vt:lpstr>
      <vt:lpstr>Arial Rounded MT Bold</vt:lpstr>
      <vt:lpstr>Arial,Sans-Serif</vt:lpstr>
      <vt:lpstr>Calibri</vt:lpstr>
      <vt:lpstr>Consolas</vt:lpstr>
      <vt:lpstr>Trebuchet MS</vt:lpstr>
      <vt:lpstr>Wingdings</vt:lpstr>
      <vt:lpstr>Wingdings,Sans-Serif</vt:lpstr>
      <vt:lpstr>Grid</vt:lpstr>
      <vt:lpstr>think-cell Slide</vt:lpstr>
      <vt:lpstr>{project} Tech DD report </vt:lpstr>
      <vt:lpstr>PowerPoint Presentation</vt:lpstr>
      <vt:lpstr>PowerPoint Presentation</vt:lpstr>
      <vt:lpstr>Assessment Approach @ {project}</vt:lpstr>
      <vt:lpstr>PowerPoint Presentation</vt:lpstr>
      <vt:lpstr>{app1_name} - Action Plan to mitigate identified risks and improve bottom line</vt:lpstr>
      <vt:lpstr>PowerPoint Presentation</vt:lpstr>
      <vt:lpstr>PowerPoint Presentation</vt:lpstr>
      <vt:lpstr>{app1_name} strengths and improvement areas for Overall health (TQI)</vt:lpstr>
      <vt:lpstr>PowerPoint Presentation</vt:lpstr>
      <vt:lpstr>{app1_name} - IP Risk Assessment from Open-Source Software (OSS) Analysis</vt:lpstr>
      <vt:lpstr>{project} Open-source component obsolescence</vt:lpstr>
      <vt:lpstr>PowerPoint Presentation</vt:lpstr>
      <vt:lpstr>{app1_name} Stored procedure statistics and deep dive</vt:lpstr>
      <vt:lpstr>{app1_name} Stored Procedure complexity distribution</vt:lpstr>
      <vt:lpstr>{app1_name} Stored Procedure size distribution</vt:lpstr>
      <vt:lpstr>PowerPoint Presentation</vt:lpstr>
      <vt:lpstr>PowerPoint Presentation</vt:lpstr>
      <vt:lpstr>Remediation plan for {app1_name}</vt:lpstr>
      <vt:lpstr>PowerPoint Presentation</vt:lpstr>
      <vt:lpstr>Format Guide Workshop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CAST</dc:title>
  <dc:creator>CAST</dc:creator>
  <cp:lastModifiedBy>Nevin Kaplan</cp:lastModifiedBy>
  <cp:revision>60</cp:revision>
  <cp:lastPrinted>2018-10-25T09:18:28Z</cp:lastPrinted>
  <dcterms:created xsi:type="dcterms:W3CDTF">2018-10-24T22:21:44Z</dcterms:created>
  <dcterms:modified xsi:type="dcterms:W3CDTF">2021-09-17T14:34:50Z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y fmtid="{D5CDD505-2E9C-101B-9397-08002B2CF9AE}" pid="7" name="ContentTypeId">
    <vt:lpwstr>0x010100CC80B1DC824C1C4493B35ED47A947396</vt:lpwstr>
  </property>
</Properties>
</file>

<file path=docProps/thumbnail.jpeg>
</file>